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5900"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9144000" cy="51435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37.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3" name="幻灯片图像占位符 1"/>
          <p:cNvSpPr>
            <a:spLocks noGrp="1" noRot="1" noChangeAspect="1"/>
          </p:cNvSpPr>
          <p:nvPr>
            <p:ph type="sldImg"/>
          </p:nvPr>
        </p:nvSpPr>
        <p:spPr/>
      </p:sp>
      <p:sp>
        <p:nvSpPr>
          <p:cNvPr id="1048675" name="备注占位符 2"/>
          <p:cNvSpPr>
            <a:spLocks noGrp="1"/>
          </p:cNvSpPr>
          <p:nvPr>
            <p:ph type="body" idx="1"/>
          </p:nvPr>
        </p:nvSpPr>
        <p:spPr/>
        <p:txBody>
          <a:bodyPr/>
          <a:lstStyle/>
          <a:p>
            <a:endParaRPr lang="zh-CN" altLang="en-US"/>
          </a:p>
        </p:txBody>
      </p:sp>
      <p:sp>
        <p:nvSpPr>
          <p:cNvPr id="104867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6" name="幻灯片图像占位符 1"/>
          <p:cNvSpPr>
            <a:spLocks noGrp="1" noRot="1" noChangeAspect="1"/>
          </p:cNvSpPr>
          <p:nvPr>
            <p:ph type="sldImg"/>
          </p:nvPr>
        </p:nvSpPr>
        <p:spPr/>
      </p:sp>
      <p:sp>
        <p:nvSpPr>
          <p:cNvPr id="1048628" name="备注占位符 2"/>
          <p:cNvSpPr>
            <a:spLocks noGrp="1"/>
          </p:cNvSpPr>
          <p:nvPr>
            <p:ph type="body" idx="1"/>
          </p:nvPr>
        </p:nvSpPr>
        <p:spPr/>
        <p:txBody>
          <a:bodyPr/>
          <a:lstStyle/>
          <a:p>
            <a:endParaRPr lang="zh-CN" altLang="en-US"/>
          </a:p>
        </p:txBody>
      </p:sp>
      <p:sp>
        <p:nvSpPr>
          <p:cNvPr id="1048630"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tags" Target="../tags/tag16.xml" /><Relationship Id="rId7" Type="http://schemas.openxmlformats.org/officeDocument/2006/relationships/tags" Target="../tags/tag17.xml" /><Relationship Id="rId8" Type="http://schemas.openxmlformats.org/officeDocument/2006/relationships/tags" Target="../tags/tag18.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27.xml" /><Relationship Id="rId11" Type="http://schemas.openxmlformats.org/officeDocument/2006/relationships/tags" Target="../tags/tag28.xml" /><Relationship Id="rId12" Type="http://schemas.openxmlformats.org/officeDocument/2006/relationships/slideMaster" Target="../slideMasters/slideMaster2.xml"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tags" Target="../tags/tag21.xml" /><Relationship Id="rId5" Type="http://schemas.openxmlformats.org/officeDocument/2006/relationships/tags" Target="../tags/tag22.xml" /><Relationship Id="rId6" Type="http://schemas.openxmlformats.org/officeDocument/2006/relationships/tags" Target="../tags/tag23.xml" /><Relationship Id="rId7" Type="http://schemas.openxmlformats.org/officeDocument/2006/relationships/tags" Target="../tags/tag24.xml" /><Relationship Id="rId8" Type="http://schemas.openxmlformats.org/officeDocument/2006/relationships/tags" Target="../tags/tag25.xml" /><Relationship Id="rId9" Type="http://schemas.openxmlformats.org/officeDocument/2006/relationships/tags" Target="../tags/tag26.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29.xml" /><Relationship Id="rId3" Type="http://schemas.openxmlformats.org/officeDocument/2006/relationships/tags" Target="../tags/tag30.xml"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37.xml" /><Relationship Id="rId3" Type="http://schemas.openxmlformats.org/officeDocument/2006/relationships/tags" Target="../tags/tag38.xml" /><Relationship Id="rId4" Type="http://schemas.openxmlformats.org/officeDocument/2006/relationships/tags" Target="../tags/tag39.xml" /><Relationship Id="rId5" Type="http://schemas.openxmlformats.org/officeDocument/2006/relationships/tags" Target="../tags/tag40.xml" /><Relationship Id="rId6" Type="http://schemas.openxmlformats.org/officeDocument/2006/relationships/tags" Target="../tags/tag41.xml" /><Relationship Id="rId7" Type="http://schemas.openxmlformats.org/officeDocument/2006/relationships/tags" Target="../tags/tag42.xml" /><Relationship Id="rId8" Type="http://schemas.openxmlformats.org/officeDocument/2006/relationships/tags" Target="../tags/tag43.xml" /><Relationship Id="rId9" Type="http://schemas.openxmlformats.org/officeDocument/2006/relationships/tags" Target="../tags/tag44.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3.xml" /><Relationship Id="rId11" Type="http://schemas.openxmlformats.org/officeDocument/2006/relationships/tags" Target="../tags/tag54.xml" /><Relationship Id="rId12" Type="http://schemas.openxmlformats.org/officeDocument/2006/relationships/slideMaster" Target="../slideMasters/slideMaster2.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tags" Target="../tags/tag51.xml" /><Relationship Id="rId9" Type="http://schemas.openxmlformats.org/officeDocument/2006/relationships/tags" Target="../tags/tag5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tags" Target="../tags/tag59.xml" /><Relationship Id="rId7" Type="http://schemas.openxmlformats.org/officeDocument/2006/relationships/tags" Target="../tags/tag60.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tags" Target="../tags/tag63.xml" /><Relationship Id="rId5" Type="http://schemas.openxmlformats.org/officeDocument/2006/relationships/tags" Target="../tags/tag64.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tags" Target="../tags/tag72.xml"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5.xml" /><Relationship Id="rId11" Type="http://schemas.openxmlformats.org/officeDocument/2006/relationships/tags" Target="../tags/tag86.xml" /><Relationship Id="rId12" Type="http://schemas.openxmlformats.org/officeDocument/2006/relationships/slideMaster" Target="../slideMasters/slideMaster2.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tags" Target="../tags/tag8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9E2E1BE-3133-4410-B6EF-9722B68144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AAAA6C-0221-4C88-AF9C-ED56200C1D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C9FB1A-A154-49E9-A682-DEF489273A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A57BAE-AC31-4CD8-877A-2975AB5A77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58053E-F985-46CB-AEBD-1B04515539A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40A0C3-05F1-4DEB-A303-B121D56EE6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841EA7-BACE-4421-AD19-5E2144D0F3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BDF3B0-EB36-4DCD-BF91-BD253C48BB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9AB217-112A-45A7-BDD3-A319385730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A20C50-0B8A-47E2-82CD-AACEF03CDB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5E583C-6055-42B1-B703-B4CD813A73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VCG41N607742010"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668" name="椭圆 11"/>
          <p:cNvSpPr/>
          <p:nvPr>
            <p:custDataLst>
              <p:tags r:id="rId3"/>
            </p:custDataLst>
          </p:nvPr>
        </p:nvSpPr>
        <p:spPr>
          <a:xfrm>
            <a:off x="83345" y="1993155"/>
            <a:ext cx="1366360" cy="1366360"/>
          </a:xfrm>
          <a:prstGeom prst="ellipse">
            <a:avLst/>
          </a:prstGeom>
          <a:gradFill flip="none" rotWithShape="1">
            <a:gsLst>
              <a:gs pos="0">
                <a:schemeClr val="accent1">
                  <a:alpha val="20000"/>
                </a:schemeClr>
              </a:gs>
              <a:gs pos="100000">
                <a:schemeClr val="accent1">
                  <a:alpha val="0"/>
                </a:schemeClr>
              </a:gs>
            </a:gsLst>
            <a:path path="shap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670" name="任意多边形: 形状 16"/>
          <p:cNvSpPr/>
          <p:nvPr>
            <p:custDataLst>
              <p:tags r:id="rId4"/>
            </p:custDataLst>
          </p:nvPr>
        </p:nvSpPr>
        <p:spPr>
          <a:xfrm>
            <a:off x="8934138" y="0"/>
            <a:ext cx="3257862" cy="3297836"/>
          </a:xfrm>
          <a:custGeom>
            <a:gdLst>
              <a:gd name="connsiteX0" fmla="*/ 112437 w 3257862"/>
              <a:gd name="connsiteY0" fmla="*/ 0 h 3297836"/>
              <a:gd name="connsiteX1" fmla="*/ 3257862 w 3257862"/>
              <a:gd name="connsiteY1" fmla="*/ 0 h 3297836"/>
              <a:gd name="connsiteX2" fmla="*/ 3257862 w 3257862"/>
              <a:gd name="connsiteY2" fmla="*/ 3195677 h 3297836"/>
              <a:gd name="connsiteX3" fmla="*/ 3061905 w 3257862"/>
              <a:gd name="connsiteY3" fmla="*/ 3246063 h 3297836"/>
              <a:gd name="connsiteX4" fmla="*/ 2548328 w 3257862"/>
              <a:gd name="connsiteY4" fmla="*/ 3297836 h 3297836"/>
              <a:gd name="connsiteX5" fmla="*/ 0 w 3257862"/>
              <a:gd name="connsiteY5" fmla="*/ 749508 h 3297836"/>
              <a:gd name="connsiteX6" fmla="*/ 51773 w 3257862"/>
              <a:gd name="connsiteY6" fmla="*/ 235931 h 32978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57862" h="3297836">
                <a:moveTo>
                  <a:pt x="112437" y="0"/>
                </a:moveTo>
                <a:lnTo>
                  <a:pt x="3257862" y="0"/>
                </a:lnTo>
                <a:lnTo>
                  <a:pt x="3257862" y="3195677"/>
                </a:lnTo>
                <a:lnTo>
                  <a:pt x="3061905" y="3246063"/>
                </a:lnTo>
                <a:cubicBezTo>
                  <a:pt x="2896015" y="3280009"/>
                  <a:pt x="2724253" y="3297836"/>
                  <a:pt x="2548328" y="3297836"/>
                </a:cubicBezTo>
                <a:cubicBezTo>
                  <a:pt x="1140925" y="3297836"/>
                  <a:pt x="0" y="2156911"/>
                  <a:pt x="0" y="749508"/>
                </a:cubicBezTo>
                <a:cubicBezTo>
                  <a:pt x="0" y="573583"/>
                  <a:pt x="17827" y="401821"/>
                  <a:pt x="51773" y="235931"/>
                </a:cubicBezTo>
                <a:close/>
              </a:path>
            </a:pathLst>
          </a:custGeom>
          <a:gradFill flip="none" rotWithShape="1">
            <a:gsLst>
              <a:gs pos="0">
                <a:schemeClr val="accent1">
                  <a:alpha val="80000"/>
                </a:schemeClr>
              </a:gs>
              <a:gs pos="74000">
                <a:schemeClr val="accent2">
                  <a:alpha val="0"/>
                </a:schemeClr>
              </a:gs>
            </a:gsLst>
            <a:path path="circle">
              <a:fillToRect l="100000" b="100000"/>
            </a:path>
            <a:tileRect t="-100000" r="-100000"/>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cxnSp>
        <p:nvCxnSpPr>
          <p:cNvPr id="3145729" name="直接连接符 10"/>
          <p:cNvCxnSpPr/>
          <p:nvPr>
            <p:custDataLst>
              <p:tags r:id="rId5"/>
            </p:custDataLst>
          </p:nvPr>
        </p:nvCxnSpPr>
        <p:spPr>
          <a:xfrm>
            <a:off x="1072515" y="3743015"/>
            <a:ext cx="7096760" cy="0"/>
          </a:xfrm>
          <a:prstGeom prst="line">
            <a:avLst/>
          </a:prstGeom>
          <a:ln>
            <a:gradFill>
              <a:gsLst>
                <a:gs pos="0">
                  <a:schemeClr val="accent1">
                    <a:alpha val="0"/>
                  </a:schemeClr>
                </a:gs>
                <a:gs pos="100000">
                  <a:schemeClr val="accent1"/>
                </a:gs>
              </a:gsLst>
              <a:lin ang="10800000" scaled="1"/>
            </a:gradFill>
          </a:ln>
        </p:spPr>
        <p:style>
          <a:lnRef idx="1">
            <a:schemeClr val="accent1"/>
          </a:lnRef>
          <a:fillRef idx="0">
            <a:schemeClr val="accent1"/>
          </a:fillRef>
          <a:effectRef idx="0">
            <a:schemeClr val="accent1"/>
          </a:effectRef>
          <a:fontRef idx="minor">
            <a:schemeClr val="tx1"/>
          </a:fontRef>
        </p:style>
      </p:cxnSp>
      <p:sp>
        <p:nvSpPr>
          <p:cNvPr id="1048672" name="椭圆 9"/>
          <p:cNvSpPr/>
          <p:nvPr>
            <p:custDataLst>
              <p:tags r:id="rId6"/>
            </p:custDataLst>
          </p:nvPr>
        </p:nvSpPr>
        <p:spPr>
          <a:xfrm flipH="1">
            <a:off x="1072515" y="4060190"/>
            <a:ext cx="754380" cy="75692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600">
              <a:cs typeface="MiSans" panose="00000500000000000000" charset="-122"/>
            </a:endParaRPr>
          </a:p>
        </p:txBody>
      </p:sp>
      <p:sp>
        <p:nvSpPr>
          <p:cNvPr id="1048674" name="署名"/>
          <p:cNvSpPr txBox="1">
            <a:spLocks noGrp="1"/>
          </p:cNvSpPr>
          <p:nvPr>
            <p:ph type="body" idx="3"/>
            <p:custDataLst>
              <p:tags r:id="rId7"/>
            </p:custDataLst>
          </p:nvPr>
        </p:nvSpPr>
        <p:spPr>
          <a:xfrm>
            <a:off x="1414780" y="4227830"/>
            <a:ext cx="3572510" cy="421640"/>
          </a:xfrm>
          <a:prstGeom prst="rect">
            <a:avLst/>
          </a:prstGeom>
          <a:noFill/>
        </p:spPr>
        <p:txBody>
          <a:bodyPr wrap="square" lIns="0" tIns="0" rIns="0" bIns="0" rtlCol="0" anchor="ctr">
            <a:normAutofit/>
          </a:bodyPr>
          <a:lstStyle>
            <a:lvl1pPr marL="0" marR="0" lvl="0" algn="l" defTabSz="914400" rtl="0" eaLnBrk="1" fontAlgn="auto" latinLnBrk="0" hangingPunct="1">
              <a:lnSpc>
                <a:spcPct val="150000"/>
              </a:lnSpc>
              <a:buClrTx/>
              <a:buSzTx/>
              <a:buFontTx/>
              <a:buNone/>
              <a:defRPr kumimoji="0" lang="zh-CN" altLang="en-US" sz="1600" b="1" i="0" u="none" strike="noStrike" kern="1200" cap="none" spc="150" normalizeH="0" baseline="0" noProof="1">
                <a:gradFill>
                  <a:gsLst>
                    <a:gs pos="0">
                      <a:schemeClr val="accent1"/>
                    </a:gs>
                    <a:gs pos="100000">
                      <a:schemeClr val="accent2">
                        <a:lumMod val="75000"/>
                      </a:schemeClr>
                    </a:gs>
                  </a:gsLst>
                  <a:lin ang="0" scaled="0"/>
                </a:gradFill>
                <a:latin typeface="+mj-ea"/>
                <a:ea typeface="+mj-ea"/>
                <a:cs typeface="MiSans" panose="00000500000000000000" charset="-122"/>
                <a:sym typeface="+mn-ea"/>
              </a:defRPr>
            </a:lvl1pPr>
          </a:lstStyle>
          <a:p>
            <a:pPr lvl="0" algn="l">
              <a:lnSpc>
                <a:spcPct val="150000"/>
              </a:lnSpc>
              <a:buClrTx/>
              <a:buSzTx/>
              <a:buFontTx/>
            </a:pPr>
            <a:r>
              <a:rPr>
                <a:sym typeface="+mn-ea"/>
              </a:rPr>
              <a:t>单击此处编辑母版文本样式</a:t>
            </a:r>
          </a:p>
        </p:txBody>
      </p:sp>
      <p:sp>
        <p:nvSpPr>
          <p:cNvPr id="1048676" name="副标题"/>
          <p:cNvSpPr txBox="1">
            <a:spLocks noGrp="1"/>
          </p:cNvSpPr>
          <p:nvPr>
            <p:ph type="body" idx="2" hasCustomPrompt="1"/>
            <p:custDataLst>
              <p:tags r:id="rId8"/>
            </p:custDataLst>
          </p:nvPr>
        </p:nvSpPr>
        <p:spPr>
          <a:xfrm>
            <a:off x="1072515" y="1689735"/>
            <a:ext cx="9182100" cy="67818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4000" b="1" i="0" u="none" strike="noStrike" kern="1200" cap="none" spc="300" normalizeH="0" baseline="0" noProof="1">
                <a:solidFill>
                  <a:schemeClr val="tx1">
                    <a:lumMod val="75000"/>
                    <a:lumOff val="25000"/>
                  </a:schemeClr>
                </a:solidFill>
                <a:latin typeface="+mj-ea"/>
                <a:ea typeface="+mj-ea"/>
                <a:cs typeface="MiSans" panose="00000500000000000000" charset="-122"/>
              </a:defRPr>
            </a:lvl1pPr>
          </a:lstStyle>
          <a:p>
            <a:pPr lvl="0" algn="l"/>
            <a:r>
              <a:rPr>
                <a:sym typeface="+mn-ea"/>
              </a:rPr>
              <a:t>单击此处编辑母版副标题样式</a:t>
            </a:r>
          </a:p>
        </p:txBody>
      </p:sp>
      <p:sp>
        <p:nvSpPr>
          <p:cNvPr id="1048678" name="标题"/>
          <p:cNvSpPr txBox="1">
            <a:spLocks noGrp="1"/>
          </p:cNvSpPr>
          <p:nvPr>
            <p:ph type="title" idx="1"/>
            <p:custDataLst>
              <p:tags r:id="rId9"/>
            </p:custDataLst>
          </p:nvPr>
        </p:nvSpPr>
        <p:spPr>
          <a:xfrm>
            <a:off x="1072515" y="2382520"/>
            <a:ext cx="9182100" cy="118237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gradFill>
                  <a:gsLst>
                    <a:gs pos="0">
                      <a:schemeClr val="accent1"/>
                    </a:gs>
                    <a:gs pos="100000">
                      <a:schemeClr val="accent2">
                        <a:lumMod val="75000"/>
                      </a:schemeClr>
                    </a:gs>
                  </a:gsLst>
                  <a:lin ang="0" scaled="1"/>
                </a:gradFill>
                <a:latin typeface="+mj-ea"/>
                <a:ea typeface="+mj-ea"/>
                <a:cs typeface="MiSans" panose="00000500000000000000" charset="-122"/>
                <a:sym typeface="+mn-ea"/>
              </a:defRPr>
            </a:lvl1pPr>
          </a:lstStyle>
          <a:p>
            <a:pPr lvl="0"/>
            <a:r>
              <a:rPr>
                <a:sym typeface="+mn-ea"/>
              </a:rPr>
              <a:t>单击此处编辑母版标题样式</a:t>
            </a:r>
          </a:p>
        </p:txBody>
      </p:sp>
      <p:sp>
        <p:nvSpPr>
          <p:cNvPr id="1048680" name="日期占位符 3"/>
          <p:cNvSpPr>
            <a:spLocks noGrp="1"/>
          </p:cNvSpPr>
          <p:nvPr>
            <p:ph type="dt" sz="half" idx="10"/>
            <p:custDataLst>
              <p:tags r:id="rId1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2" name="页脚占位符 4"/>
          <p:cNvSpPr>
            <a:spLocks noGrp="1"/>
          </p:cNvSpPr>
          <p:nvPr>
            <p:ph type="ftr" sz="quarter" idx="11"/>
            <p:custDataLst>
              <p:tags r:id="rId11"/>
            </p:custDataLst>
          </p:nvPr>
        </p:nvSpPr>
        <p:spPr>
          <a:xfrm>
            <a:off x="4116000" y="6314400"/>
            <a:ext cx="3960000" cy="316800"/>
          </a:xfrm>
        </p:spPr>
        <p:txBody>
          <a:bodyPr/>
          <a:lstStyle/>
          <a:p>
            <a:endParaRPr lang="zh-CN" altLang="en-US"/>
          </a:p>
        </p:txBody>
      </p:sp>
      <p:sp>
        <p:nvSpPr>
          <p:cNvPr id="1048684" name="灯片编号占位符 5"/>
          <p:cNvSpPr>
            <a:spLocks noGrp="1"/>
          </p:cNvSpPr>
          <p:nvPr>
            <p:ph type="sldNum" sz="quarter" idx="12"/>
            <p:custDataLst>
              <p:tags r:id="rId1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473"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686" name="椭圆 470"/>
          <p:cNvSpPr/>
          <p:nvPr>
            <p:custDataLst>
              <p:tags r:id="rId3"/>
            </p:custDataLst>
          </p:nvPr>
        </p:nvSpPr>
        <p:spPr>
          <a:xfrm flipH="1">
            <a:off x="473710" y="427990"/>
            <a:ext cx="576580" cy="57658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688" name="正文"/>
          <p:cNvSpPr txBox="1">
            <a:spLocks noGrp="1"/>
          </p:cNvSpPr>
          <p:nvPr>
            <p:ph idx="2"/>
            <p:custDataLst>
              <p:tags r:id="rId4"/>
            </p:custDataLst>
          </p:nvPr>
        </p:nvSpPr>
        <p:spPr>
          <a:xfrm>
            <a:off x="608400" y="1490400"/>
            <a:ext cx="10969200" cy="4759200"/>
          </a:xfrm>
          <a:prstGeom prst="rect">
            <a:avLst/>
          </a:prstGeom>
        </p:spPr>
        <p:txBody>
          <a:bodyPr vert="horz" lIns="91440" tIns="45720" rIns="91440" bIns="45720" rtlCol="0">
            <a:normAutofit/>
          </a:bodyPr>
          <a:lstStyle>
            <a:lvl1pPr>
              <a:defRPr>
                <a:sym typeface="+mn-ea"/>
              </a:defRPr>
            </a:lvl1pPr>
            <a:lvl2pPr>
              <a:defRPr>
                <a:sym typeface="+mn-ea"/>
              </a:defRPr>
            </a:lvl2pPr>
            <a:lvl3pPr>
              <a:defRPr>
                <a:sym typeface="+mn-ea"/>
              </a:defRPr>
            </a:lvl3pPr>
            <a:lvl4pPr>
              <a:defRPr>
                <a:sym typeface="+mn-ea"/>
              </a:defRPr>
            </a:lvl4pPr>
            <a:lvl5pPr>
              <a:defRPr>
                <a:sym typeface="+mn-ea"/>
              </a:defRPr>
            </a:lvl5pPr>
          </a:lstStyle>
          <a:p>
            <a:pPr lvl="0"/>
            <a:r>
              <a:rPr>
                <a:sym typeface="+mn-ea"/>
              </a:rPr>
              <a:t>单击此处编辑母版文本样式</a:t>
            </a:r>
          </a:p>
          <a:p>
            <a:pPr lvl="1"/>
            <a:r>
              <a:rPr err="1">
                <a:sym typeface="+mn-ea"/>
              </a:rPr>
              <a:t>第二级</a:t>
            </a:r>
          </a:p>
          <a:p>
            <a:pPr lvl="2"/>
            <a:r>
              <a:rPr err="1">
                <a:sym typeface="+mn-ea"/>
              </a:rPr>
              <a:t>第三级</a:t>
            </a:r>
          </a:p>
          <a:p>
            <a:pPr lvl="3"/>
            <a:r>
              <a:rPr err="1">
                <a:sym typeface="+mn-ea"/>
              </a:rPr>
              <a:t>第四级</a:t>
            </a:r>
          </a:p>
          <a:p>
            <a:pPr lvl="4"/>
            <a:r>
              <a:rPr err="1">
                <a:sym typeface="+mn-ea"/>
              </a:rPr>
              <a:t>第五级</a:t>
            </a:r>
          </a:p>
        </p:txBody>
      </p:sp>
      <p:sp>
        <p:nvSpPr>
          <p:cNvPr id="1048690"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gradFill>
                  <a:gsLst>
                    <a:gs pos="0">
                      <a:schemeClr val="accent1"/>
                    </a:gs>
                    <a:gs pos="100000">
                      <a:schemeClr val="accent2">
                        <a:lumMod val="75000"/>
                      </a:schemeClr>
                    </a:gs>
                  </a:gsLst>
                  <a:lin ang="0" scaled="0"/>
                </a:gradFill>
                <a:latin typeface="+mj-ea"/>
                <a:ea typeface="+mj-ea"/>
                <a:cs typeface="MiSans" panose="00000500000000000000" charset="-122"/>
              </a:defRPr>
            </a:lvl1pPr>
          </a:lstStyle>
          <a:p>
            <a:pPr lvl="0"/>
            <a:r>
              <a:rPr>
                <a:sym typeface="+mn-ea"/>
              </a:rPr>
              <a:t>单击此处编辑母版标题样式</a:t>
            </a:r>
          </a:p>
        </p:txBody>
      </p:sp>
      <p:sp>
        <p:nvSpPr>
          <p:cNvPr id="1048692"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4"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696"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bg>
      <p:bgPr>
        <a:solidFill>
          <a:schemeClr val="bg1"/>
        </a:solidFill>
        <a:effectLst/>
      </p:bgPr>
    </p:bg>
    <p:spTree>
      <p:nvGrpSpPr>
        <p:cNvPr id="37" name=""/>
        <p:cNvGrpSpPr/>
        <p:nvPr/>
      </p:nvGrpSpPr>
      <p:grpSpPr>
        <a:xfrm>
          <a:off x="0" y="0"/>
          <a:ext cx="0" cy="0"/>
        </a:xfrm>
      </p:grpSpPr>
      <p:pic>
        <p:nvPicPr>
          <p:cNvPr id="2097159" name="VCG41N607742010"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698" name="椭圆 9"/>
          <p:cNvSpPr/>
          <p:nvPr>
            <p:custDataLst>
              <p:tags r:id="rId3"/>
            </p:custDataLst>
          </p:nvPr>
        </p:nvSpPr>
        <p:spPr>
          <a:xfrm>
            <a:off x="83345" y="1993155"/>
            <a:ext cx="1366360" cy="1366360"/>
          </a:xfrm>
          <a:prstGeom prst="ellipse">
            <a:avLst/>
          </a:prstGeom>
          <a:gradFill flip="none" rotWithShape="1">
            <a:gsLst>
              <a:gs pos="0">
                <a:schemeClr val="accent1">
                  <a:alpha val="40000"/>
                </a:schemeClr>
              </a:gs>
              <a:gs pos="46000">
                <a:schemeClr val="accent1">
                  <a:alpha val="20000"/>
                </a:schemeClr>
              </a:gs>
              <a:gs pos="100000">
                <a:schemeClr val="accent1">
                  <a:alpha val="0"/>
                </a:schemeClr>
              </a:gs>
            </a:gsLst>
            <a:path path="shap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00" name="任意多边形: 形状 21"/>
          <p:cNvSpPr/>
          <p:nvPr>
            <p:custDataLst>
              <p:tags r:id="rId4"/>
            </p:custDataLst>
          </p:nvPr>
        </p:nvSpPr>
        <p:spPr>
          <a:xfrm>
            <a:off x="8934138" y="0"/>
            <a:ext cx="3257862" cy="3297836"/>
          </a:xfrm>
          <a:custGeom>
            <a:gdLst>
              <a:gd name="connsiteX0" fmla="*/ 112437 w 3257862"/>
              <a:gd name="connsiteY0" fmla="*/ 0 h 3297836"/>
              <a:gd name="connsiteX1" fmla="*/ 3257862 w 3257862"/>
              <a:gd name="connsiteY1" fmla="*/ 0 h 3297836"/>
              <a:gd name="connsiteX2" fmla="*/ 3257862 w 3257862"/>
              <a:gd name="connsiteY2" fmla="*/ 3195677 h 3297836"/>
              <a:gd name="connsiteX3" fmla="*/ 3061905 w 3257862"/>
              <a:gd name="connsiteY3" fmla="*/ 3246063 h 3297836"/>
              <a:gd name="connsiteX4" fmla="*/ 2548328 w 3257862"/>
              <a:gd name="connsiteY4" fmla="*/ 3297836 h 3297836"/>
              <a:gd name="connsiteX5" fmla="*/ 0 w 3257862"/>
              <a:gd name="connsiteY5" fmla="*/ 749508 h 3297836"/>
              <a:gd name="connsiteX6" fmla="*/ 51773 w 3257862"/>
              <a:gd name="connsiteY6" fmla="*/ 235931 h 32978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57862" h="3297836">
                <a:moveTo>
                  <a:pt x="112437" y="0"/>
                </a:moveTo>
                <a:lnTo>
                  <a:pt x="3257862" y="0"/>
                </a:lnTo>
                <a:lnTo>
                  <a:pt x="3257862" y="3195677"/>
                </a:lnTo>
                <a:lnTo>
                  <a:pt x="3061905" y="3246063"/>
                </a:lnTo>
                <a:cubicBezTo>
                  <a:pt x="2896015" y="3280009"/>
                  <a:pt x="2724253" y="3297836"/>
                  <a:pt x="2548328" y="3297836"/>
                </a:cubicBezTo>
                <a:cubicBezTo>
                  <a:pt x="1140925" y="3297836"/>
                  <a:pt x="0" y="2156911"/>
                  <a:pt x="0" y="749508"/>
                </a:cubicBezTo>
                <a:cubicBezTo>
                  <a:pt x="0" y="573583"/>
                  <a:pt x="17827" y="401821"/>
                  <a:pt x="51773" y="235931"/>
                </a:cubicBezTo>
                <a:close/>
              </a:path>
            </a:pathLst>
          </a:custGeom>
          <a:gradFill flip="none" rotWithShape="1">
            <a:gsLst>
              <a:gs pos="0">
                <a:schemeClr val="accent1">
                  <a:alpha val="80000"/>
                </a:schemeClr>
              </a:gs>
              <a:gs pos="74000">
                <a:schemeClr val="accent2">
                  <a:alpha val="0"/>
                </a:schemeClr>
              </a:gs>
            </a:gsLst>
            <a:path path="circle">
              <a:fillToRect l="100000" b="100000"/>
            </a:path>
            <a:tileRect t="-100000" r="-100000"/>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02" name="任意多边形: 形状 6"/>
          <p:cNvSpPr/>
          <p:nvPr>
            <p:custDataLst>
              <p:tags r:id="rId5"/>
            </p:custDataLst>
          </p:nvPr>
        </p:nvSpPr>
        <p:spPr>
          <a:xfrm>
            <a:off x="5598795" y="1024890"/>
            <a:ext cx="6269355" cy="4618990"/>
          </a:xfrm>
          <a:custGeom>
            <a:gdLst>
              <a:gd name="connsiteX0" fmla="*/ 323492 w 6269502"/>
              <a:gd name="connsiteY0" fmla="*/ 0 h 3591920"/>
              <a:gd name="connsiteX1" fmla="*/ 5946010 w 6269502"/>
              <a:gd name="connsiteY1" fmla="*/ 0 h 3591920"/>
              <a:gd name="connsiteX2" fmla="*/ 6269502 w 6269502"/>
              <a:gd name="connsiteY2" fmla="*/ 323492 h 3591920"/>
              <a:gd name="connsiteX3" fmla="*/ 6269502 w 6269502"/>
              <a:gd name="connsiteY3" fmla="*/ 3267654 h 3591920"/>
              <a:gd name="connsiteX4" fmla="*/ 6006409 w 6269502"/>
              <a:gd name="connsiteY4" fmla="*/ 3590459 h 3591920"/>
              <a:gd name="connsiteX5" fmla="*/ 5991917 w 6269502"/>
              <a:gd name="connsiteY5" fmla="*/ 3591920 h 3591920"/>
              <a:gd name="connsiteX6" fmla="*/ 5991917 w 6269502"/>
              <a:gd name="connsiteY6" fmla="*/ 1196144 h 3591920"/>
              <a:gd name="connsiteX7" fmla="*/ 5667969 w 6269502"/>
              <a:gd name="connsiteY7" fmla="*/ 872196 h 3591920"/>
              <a:gd name="connsiteX8" fmla="*/ 0 w 6269502"/>
              <a:gd name="connsiteY8" fmla="*/ 872196 h 3591920"/>
              <a:gd name="connsiteX9" fmla="*/ 0 w 6269502"/>
              <a:gd name="connsiteY9" fmla="*/ 323492 h 3591920"/>
              <a:gd name="connsiteX10" fmla="*/ 323492 w 6269502"/>
              <a:gd name="connsiteY10" fmla="*/ 0 h 359192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69502" h="3591920">
                <a:moveTo>
                  <a:pt x="323492" y="0"/>
                </a:moveTo>
                <a:lnTo>
                  <a:pt x="5946010" y="0"/>
                </a:lnTo>
                <a:cubicBezTo>
                  <a:pt x="6124670" y="0"/>
                  <a:pt x="6269502" y="144832"/>
                  <a:pt x="6269502" y="323492"/>
                </a:cubicBezTo>
                <a:lnTo>
                  <a:pt x="6269502" y="3267654"/>
                </a:lnTo>
                <a:cubicBezTo>
                  <a:pt x="6269502" y="3426884"/>
                  <a:pt x="6156555" y="3559734"/>
                  <a:pt x="6006409" y="3590459"/>
                </a:cubicBezTo>
                <a:lnTo>
                  <a:pt x="5991917" y="3591920"/>
                </a:lnTo>
                <a:lnTo>
                  <a:pt x="5991917" y="1196144"/>
                </a:lnTo>
                <a:cubicBezTo>
                  <a:pt x="5991917" y="1017232"/>
                  <a:pt x="5846881" y="872196"/>
                  <a:pt x="5667969" y="872196"/>
                </a:cubicBezTo>
                <a:lnTo>
                  <a:pt x="0" y="872196"/>
                </a:lnTo>
                <a:lnTo>
                  <a:pt x="0" y="323492"/>
                </a:lnTo>
                <a:cubicBezTo>
                  <a:pt x="0" y="144832"/>
                  <a:pt x="144832" y="0"/>
                  <a:pt x="323492" y="0"/>
                </a:cubicBezTo>
                <a:close/>
              </a:path>
            </a:pathLst>
          </a:custGeom>
          <a:gradFill flip="none" rotWithShape="1">
            <a:gsLst>
              <a:gs pos="0">
                <a:schemeClr val="accent1"/>
              </a:gs>
              <a:gs pos="100000">
                <a:schemeClr val="accent2"/>
              </a:gs>
            </a:gsLst>
            <a:lin ang="2700000" scaled="1"/>
          </a:gradFill>
          <a:ln w="19050">
            <a:noFill/>
            <a:prstDash val="solid"/>
          </a:ln>
          <a:effectLst>
            <a:outerShdw blurRad="190500" dist="38100" dir="2700000" algn="tl" rotWithShape="0">
              <a:schemeClr val="accent1">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04" name="矩形: 圆顶角 3"/>
          <p:cNvSpPr/>
          <p:nvPr>
            <p:custDataLst>
              <p:tags r:id="rId6"/>
            </p:custDataLst>
          </p:nvPr>
        </p:nvSpPr>
        <p:spPr>
          <a:xfrm>
            <a:off x="611505" y="2363470"/>
            <a:ext cx="10979785" cy="3766185"/>
          </a:xfrm>
          <a:prstGeom prst="round2SameRect">
            <a:avLst>
              <a:gd name="adj1" fmla="val 8602"/>
              <a:gd name="adj2" fmla="val 9160"/>
            </a:avLst>
          </a:prstGeom>
          <a:solidFill>
            <a:schemeClr val="bg1">
              <a:alpha val="76000"/>
            </a:schemeClr>
          </a:solidFill>
          <a:ln w="19050">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06" name="副标题"/>
          <p:cNvSpPr txBox="1">
            <a:spLocks noGrp="1"/>
          </p:cNvSpPr>
          <p:nvPr>
            <p:ph type="body" idx="2" hasCustomPrompt="1"/>
            <p:custDataLst>
              <p:tags r:id="rId7"/>
            </p:custDataLst>
          </p:nvPr>
        </p:nvSpPr>
        <p:spPr>
          <a:xfrm>
            <a:off x="6089015" y="1332230"/>
            <a:ext cx="5139690" cy="93789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6000" b="1" i="0" u="none" strike="noStrike" kern="1200" cap="none" spc="300" normalizeH="0" baseline="0" noProof="1">
                <a:gradFill>
                  <a:gsLst>
                    <a:gs pos="0">
                      <a:schemeClr val="bg1"/>
                    </a:gs>
                    <a:gs pos="85000">
                      <a:schemeClr val="bg1">
                        <a:alpha val="0"/>
                      </a:schemeClr>
                    </a:gs>
                  </a:gsLst>
                  <a:lin ang="5400000" scaled="0"/>
                </a:gradFill>
                <a:latin typeface="+mj-ea"/>
                <a:ea typeface="+mj-ea"/>
                <a:cs typeface="MiSans" panose="00000500000000000000" charset="-122"/>
              </a:defRPr>
            </a:lvl1pPr>
          </a:lstStyle>
          <a:p>
            <a:pPr lvl="0" algn="l"/>
            <a:r>
              <a:rPr err="1">
                <a:sym typeface="+mn-ea"/>
              </a:rPr>
              <a:t>编辑副标题</a:t>
            </a:r>
          </a:p>
        </p:txBody>
      </p:sp>
      <p:sp>
        <p:nvSpPr>
          <p:cNvPr id="1048708" name="标题"/>
          <p:cNvSpPr txBox="1">
            <a:spLocks noGrp="1"/>
          </p:cNvSpPr>
          <p:nvPr>
            <p:ph type="title" idx="1" hasCustomPrompt="1"/>
            <p:custDataLst>
              <p:tags r:id="rId8"/>
            </p:custDataLst>
          </p:nvPr>
        </p:nvSpPr>
        <p:spPr>
          <a:xfrm>
            <a:off x="681355" y="810260"/>
            <a:ext cx="2527935" cy="136652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6600" b="1" i="0" u="none" strike="noStrike" kern="1200" cap="none" spc="300" normalizeH="0" baseline="0" noProof="1">
                <a:solidFill>
                  <a:schemeClr val="tx1">
                    <a:lumMod val="85000"/>
                    <a:lumOff val="15000"/>
                  </a:schemeClr>
                </a:solidFill>
                <a:latin typeface="+mj-ea"/>
                <a:ea typeface="+mj-ea"/>
                <a:cs typeface="+mj-ea"/>
              </a:defRPr>
            </a:lvl1pPr>
          </a:lstStyle>
          <a:p>
            <a:pPr lvl="0"/>
            <a:r>
              <a:rPr>
                <a:sym typeface="+mn-ea"/>
              </a:rPr>
              <a:t>标题</a:t>
            </a:r>
          </a:p>
        </p:txBody>
      </p:sp>
      <p:sp>
        <p:nvSpPr>
          <p:cNvPr id="1048710" name="日期占位符 2"/>
          <p:cNvSpPr>
            <a:spLocks noGrp="1"/>
          </p:cNvSpPr>
          <p:nvPr>
            <p:ph type="dt" sz="half" idx="10"/>
            <p:custDataLst>
              <p:tags r:id="rId9"/>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2" name="页脚占位符 3"/>
          <p:cNvSpPr>
            <a:spLocks noGrp="1"/>
          </p:cNvSpPr>
          <p:nvPr>
            <p:ph type="ftr" sz="quarter" idx="11"/>
            <p:custDataLst>
              <p:tags r:id="rId10"/>
            </p:custDataLst>
          </p:nvPr>
        </p:nvSpPr>
        <p:spPr>
          <a:xfrm>
            <a:off x="4116000" y="6314400"/>
            <a:ext cx="3960000" cy="316800"/>
          </a:xfrm>
        </p:spPr>
        <p:txBody>
          <a:bodyPr/>
          <a:lstStyle/>
          <a:p>
            <a:endParaRPr lang="zh-CN" altLang="en-US"/>
          </a:p>
        </p:txBody>
      </p:sp>
      <p:sp>
        <p:nvSpPr>
          <p:cNvPr id="1048714" name="灯片编号占位符 4"/>
          <p:cNvSpPr>
            <a:spLocks noGrp="1"/>
          </p:cNvSpPr>
          <p:nvPr>
            <p:ph type="sldNum" sz="quarter" idx="12"/>
            <p:custDataLst>
              <p:tags r:id="rId11"/>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10" descr="图片包含 桌子, 香蕉, 盘子, 表面  描述已自动生成"/>
          <p:cNvPicPr>
            <a:picLocks noChangeAspect="1"/>
          </p:cNvPicPr>
          <p:nvPr>
            <p:custDataLst>
              <p:tags r:id="rId2"/>
            </p:custDataLst>
          </p:nvPr>
        </p:nvPicPr>
        <p:blipFill>
          <a:blip r:embed="rId1">
            <a:alphaModFix amt="18000"/>
          </a:blip>
          <a:srcRect l="299" b="43750"/>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716" name="椭圆 9"/>
          <p:cNvSpPr/>
          <p:nvPr>
            <p:custDataLst>
              <p:tags r:id="rId3"/>
            </p:custDataLst>
          </p:nvPr>
        </p:nvSpPr>
        <p:spPr>
          <a:xfrm>
            <a:off x="8440506" y="1648918"/>
            <a:ext cx="1366360" cy="1366360"/>
          </a:xfrm>
          <a:prstGeom prst="ellipse">
            <a:avLst/>
          </a:prstGeom>
          <a:gradFill flip="none" rotWithShape="1">
            <a:gsLst>
              <a:gs pos="0">
                <a:schemeClr val="accent1">
                  <a:alpha val="20000"/>
                </a:schemeClr>
              </a:gs>
              <a:gs pos="100000">
                <a:schemeClr val="accent1">
                  <a:alpha val="0"/>
                </a:schemeClr>
              </a:gs>
            </a:gsLst>
            <a:path path="shap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18" name="任意多边形: 形状 3"/>
          <p:cNvSpPr/>
          <p:nvPr>
            <p:custDataLst>
              <p:tags r:id="rId4"/>
            </p:custDataLst>
          </p:nvPr>
        </p:nvSpPr>
        <p:spPr>
          <a:xfrm flipH="1">
            <a:off x="1" y="0"/>
            <a:ext cx="3221349" cy="3297836"/>
          </a:xfrm>
          <a:custGeom>
            <a:gdLst>
              <a:gd name="connsiteX0" fmla="*/ 3221349 w 3221349"/>
              <a:gd name="connsiteY0" fmla="*/ 0 h 3297836"/>
              <a:gd name="connsiteX1" fmla="*/ 112437 w 3221349"/>
              <a:gd name="connsiteY1" fmla="*/ 0 h 3297836"/>
              <a:gd name="connsiteX2" fmla="*/ 51773 w 3221349"/>
              <a:gd name="connsiteY2" fmla="*/ 235931 h 3297836"/>
              <a:gd name="connsiteX3" fmla="*/ 0 w 3221349"/>
              <a:gd name="connsiteY3" fmla="*/ 749508 h 3297836"/>
              <a:gd name="connsiteX4" fmla="*/ 2548328 w 3221349"/>
              <a:gd name="connsiteY4" fmla="*/ 3297836 h 3297836"/>
              <a:gd name="connsiteX5" fmla="*/ 3061905 w 3221349"/>
              <a:gd name="connsiteY5" fmla="*/ 3246063 h 3297836"/>
              <a:gd name="connsiteX6" fmla="*/ 3221349 w 3221349"/>
              <a:gd name="connsiteY6" fmla="*/ 3205066 h 32978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21349" h="3297836">
                <a:moveTo>
                  <a:pt x="3221349" y="0"/>
                </a:moveTo>
                <a:lnTo>
                  <a:pt x="112437" y="0"/>
                </a:lnTo>
                <a:lnTo>
                  <a:pt x="51773" y="235931"/>
                </a:lnTo>
                <a:cubicBezTo>
                  <a:pt x="17827" y="401821"/>
                  <a:pt x="0" y="573583"/>
                  <a:pt x="0" y="749508"/>
                </a:cubicBezTo>
                <a:cubicBezTo>
                  <a:pt x="0" y="2156911"/>
                  <a:pt x="1140925" y="3297836"/>
                  <a:pt x="2548328" y="3297836"/>
                </a:cubicBezTo>
                <a:cubicBezTo>
                  <a:pt x="2724253" y="3297836"/>
                  <a:pt x="2896015" y="3280009"/>
                  <a:pt x="3061905" y="3246063"/>
                </a:cubicBezTo>
                <a:lnTo>
                  <a:pt x="3221349" y="3205066"/>
                </a:lnTo>
                <a:close/>
              </a:path>
            </a:pathLst>
          </a:custGeom>
          <a:gradFill flip="none" rotWithShape="1">
            <a:gsLst>
              <a:gs pos="0">
                <a:schemeClr val="accent1">
                  <a:alpha val="80000"/>
                </a:schemeClr>
              </a:gs>
              <a:gs pos="74000">
                <a:schemeClr val="accent2">
                  <a:alpha val="0"/>
                </a:schemeClr>
              </a:gs>
            </a:gsLst>
            <a:path path="circle">
              <a:fillToRect l="100000" b="100000"/>
            </a:path>
            <a:tileRect t="-100000" r="-100000"/>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20" name="节编号"/>
          <p:cNvSpPr txBox="1">
            <a:spLocks noGrp="1"/>
          </p:cNvSpPr>
          <p:nvPr>
            <p:ph type="body" idx="2" hasCustomPrompt="1"/>
            <p:custDataLst>
              <p:tags r:id="rId5"/>
            </p:custDataLst>
          </p:nvPr>
        </p:nvSpPr>
        <p:spPr>
          <a:xfrm>
            <a:off x="2140585" y="2085340"/>
            <a:ext cx="2395220" cy="2519680"/>
          </a:xfrm>
          <a:prstGeom prst="rect">
            <a:avLst/>
          </a:prstGeom>
          <a:noFill/>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8000" b="1" i="0" u="none" strike="noStrike" kern="1200" cap="none" spc="300" normalizeH="0" baseline="0" noProof="1">
                <a:gradFill>
                  <a:gsLst>
                    <a:gs pos="0">
                      <a:schemeClr val="accent1">
                        <a:alpha val="0"/>
                      </a:schemeClr>
                    </a:gs>
                    <a:gs pos="77000">
                      <a:schemeClr val="accent2">
                        <a:alpha val="56000"/>
                      </a:schemeClr>
                    </a:gs>
                  </a:gsLst>
                  <a:lin ang="0" scaled="0"/>
                </a:gradFill>
                <a:latin typeface="+mj-ea"/>
                <a:ea typeface="+mj-ea"/>
                <a:cs typeface="MiSans" panose="00000500000000000000" charset="-122"/>
              </a:defRPr>
            </a:lvl1pPr>
          </a:lstStyle>
          <a:p>
            <a:pPr lvl="0" algn="ctr"/>
            <a:r>
              <a:rPr err="1">
                <a:sym typeface="+mn-ea"/>
              </a:rPr>
              <a:t>编号</a:t>
            </a:r>
          </a:p>
        </p:txBody>
      </p:sp>
      <p:sp>
        <p:nvSpPr>
          <p:cNvPr id="1048722" name="标题"/>
          <p:cNvSpPr txBox="1">
            <a:spLocks noGrp="1"/>
          </p:cNvSpPr>
          <p:nvPr>
            <p:ph type="title" idx="1" hasCustomPrompt="1"/>
            <p:custDataLst>
              <p:tags r:id="rId6"/>
            </p:custDataLst>
          </p:nvPr>
        </p:nvSpPr>
        <p:spPr>
          <a:xfrm>
            <a:off x="4757420" y="2085340"/>
            <a:ext cx="5833110" cy="2520315"/>
          </a:xfrm>
          <a:prstGeom prst="rect">
            <a:avLst/>
          </a:prstGeom>
          <a:noFill/>
        </p:spPr>
        <p:txBody>
          <a:bodyPr wrap="square" lIns="0" tIns="0" rIns="0" bIns="0" rtlCol="0" anchor="ctr">
            <a:noAutofit/>
          </a:bodyPr>
          <a:lstStyle>
            <a:lvl1pPr marL="0" marR="0" algn="l" defTabSz="914400" rtl="0" eaLnBrk="1" fontAlgn="auto" latinLnBrk="0" hangingPunct="1">
              <a:lnSpc>
                <a:spcPct val="100000"/>
              </a:lnSpc>
              <a:buClrTx/>
              <a:buSzTx/>
              <a:buFontTx/>
              <a:buNone/>
              <a:defRPr kumimoji="0" sz="5400" b="1" i="0" u="none" strike="noStrike" kern="1200" cap="none" spc="300" normalizeH="0" baseline="0" noProof="1" err="1">
                <a:gradFill>
                  <a:gsLst>
                    <a:gs pos="0">
                      <a:schemeClr val="accent1"/>
                    </a:gs>
                    <a:gs pos="100000">
                      <a:schemeClr val="accent2">
                        <a:lumMod val="75000"/>
                      </a:schemeClr>
                    </a:gs>
                  </a:gsLst>
                  <a:lin ang="0" scaled="0"/>
                </a:gradFill>
                <a:latin typeface="+mj-ea"/>
                <a:ea typeface="+mj-ea"/>
                <a:cs typeface="MiSans" panose="00000500000000000000" charset="-122"/>
              </a:defRPr>
            </a:lvl1pPr>
          </a:lstStyle>
          <a:p>
            <a:pPr lvl="0"/>
            <a:r>
              <a:rPr>
                <a:sym typeface="+mn-ea"/>
              </a:rPr>
              <a:t>单击此处编辑标题</a:t>
            </a:r>
          </a:p>
        </p:txBody>
      </p:sp>
      <p:sp>
        <p:nvSpPr>
          <p:cNvPr id="1048724"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26"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28"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3" name="图片 473"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730"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p>
          <a:p>
            <a:pPr lvl="1"/>
            <a:r>
              <a:rPr err="1">
                <a:sym typeface="+mn-ea"/>
              </a:rPr>
              <a:t>第二级</a:t>
            </a:r>
          </a:p>
          <a:p>
            <a:pPr lvl="2"/>
            <a:r>
              <a:rPr err="1">
                <a:sym typeface="+mn-ea"/>
              </a:rPr>
              <a:t>第三级</a:t>
            </a:r>
          </a:p>
          <a:p>
            <a:pPr lvl="3"/>
            <a:r>
              <a:rPr err="1">
                <a:sym typeface="+mn-ea"/>
              </a:rPr>
              <a:t>第四级</a:t>
            </a:r>
          </a:p>
          <a:p>
            <a:pPr lvl="4"/>
            <a:r>
              <a:rPr err="1">
                <a:sym typeface="+mn-ea"/>
              </a:rPr>
              <a:t>第五级</a:t>
            </a:r>
          </a:p>
        </p:txBody>
      </p:sp>
      <p:sp>
        <p:nvSpPr>
          <p:cNvPr id="1048732"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p>
          <a:p>
            <a:pPr lvl="1"/>
            <a:r>
              <a:rPr err="1">
                <a:sym typeface="+mn-ea"/>
              </a:rPr>
              <a:t>第二级</a:t>
            </a:r>
          </a:p>
          <a:p>
            <a:pPr lvl="2"/>
            <a:r>
              <a:rPr err="1">
                <a:sym typeface="+mn-ea"/>
              </a:rPr>
              <a:t>第三级</a:t>
            </a:r>
          </a:p>
          <a:p>
            <a:pPr lvl="3"/>
            <a:r>
              <a:rPr err="1">
                <a:sym typeface="+mn-ea"/>
              </a:rPr>
              <a:t>第四级</a:t>
            </a:r>
          </a:p>
          <a:p>
            <a:pPr lvl="4"/>
            <a:r>
              <a:rPr err="1">
                <a:sym typeface="+mn-ea"/>
              </a:rPr>
              <a:t>第五级</a:t>
            </a:r>
          </a:p>
        </p:txBody>
      </p:sp>
      <p:sp>
        <p:nvSpPr>
          <p:cNvPr id="1048734" name="椭圆 8"/>
          <p:cNvSpPr/>
          <p:nvPr>
            <p:custDataLst>
              <p:tags r:id="rId5"/>
            </p:custDataLst>
          </p:nvPr>
        </p:nvSpPr>
        <p:spPr>
          <a:xfrm flipH="1">
            <a:off x="473710" y="427990"/>
            <a:ext cx="576580" cy="57658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36" name="标题"/>
          <p:cNvSpPr txBox="1">
            <a:spLocks noGrp="1"/>
          </p:cNvSpPr>
          <p:nvPr>
            <p:ph type="title" idx="1"/>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gradFill>
                  <a:gsLst>
                    <a:gs pos="0">
                      <a:schemeClr val="accent1"/>
                    </a:gs>
                    <a:gs pos="100000">
                      <a:schemeClr val="accent2">
                        <a:lumMod val="75000"/>
                      </a:schemeClr>
                    </a:gs>
                  </a:gsLst>
                  <a:lin ang="0" scaled="0"/>
                </a:gradFill>
                <a:latin typeface="+mj-ea"/>
                <a:ea typeface="+mj-ea"/>
                <a:cs typeface="MiSans" panose="00000500000000000000" charset="-122"/>
              </a:defRPr>
            </a:lvl1pPr>
          </a:lstStyle>
          <a:p>
            <a:pPr lvl="0"/>
            <a:r>
              <a:rPr>
                <a:sym typeface="+mn-ea"/>
              </a:rPr>
              <a:t>单击此处编辑母版标题样式</a:t>
            </a:r>
          </a:p>
        </p:txBody>
      </p:sp>
      <p:sp>
        <p:nvSpPr>
          <p:cNvPr id="1048738" name="日期占位符 4"/>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0" name="页脚占位符 5"/>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42" name="灯片编号占位符 6"/>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473"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744"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p>
          <a:p>
            <a:pPr lvl="1"/>
            <a:r>
              <a:rPr err="1">
                <a:sym typeface="+mn-ea"/>
              </a:rPr>
              <a:t>第二级</a:t>
            </a:r>
          </a:p>
          <a:p>
            <a:pPr lvl="2"/>
            <a:r>
              <a:rPr err="1">
                <a:sym typeface="+mn-ea"/>
              </a:rPr>
              <a:t>第三级</a:t>
            </a:r>
          </a:p>
          <a:p>
            <a:pPr lvl="3"/>
            <a:r>
              <a:rPr err="1">
                <a:sym typeface="+mn-ea"/>
              </a:rPr>
              <a:t>第四级</a:t>
            </a:r>
          </a:p>
          <a:p>
            <a:pPr lvl="4"/>
            <a:r>
              <a:rPr err="1">
                <a:sym typeface="+mn-ea"/>
              </a:rPr>
              <a:t>第五级</a:t>
            </a:r>
          </a:p>
        </p:txBody>
      </p:sp>
      <p:sp>
        <p:nvSpPr>
          <p:cNvPr id="1048746" name="标题"/>
          <p:cNvSpPr txBox="1">
            <a:spLocks noGrp="1"/>
          </p:cNvSpPr>
          <p:nvPr>
            <p:ph type="title" idx="5"/>
            <p:custDataLst>
              <p:tags r:id="rId4"/>
            </p:custDataLst>
          </p:nvPr>
        </p:nvSpPr>
        <p:spPr>
          <a:xfrm>
            <a:off x="6235065" y="1378585"/>
            <a:ext cx="5342255" cy="4508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panose="00000500000000000000" charset="-122"/>
              </a:defRPr>
            </a:lvl1pPr>
          </a:lstStyle>
          <a:p>
            <a:pPr lvl="0"/>
            <a:r>
              <a:rPr>
                <a:sym typeface="+mn-ea"/>
              </a:rPr>
              <a:t>单击此处编辑母版标题样式</a:t>
            </a:r>
          </a:p>
        </p:txBody>
      </p:sp>
      <p:sp>
        <p:nvSpPr>
          <p:cNvPr id="1048748"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p>
          <a:p>
            <a:pPr lvl="1"/>
            <a:r>
              <a:rPr err="1">
                <a:sym typeface="+mn-ea"/>
              </a:rPr>
              <a:t>第二级</a:t>
            </a:r>
          </a:p>
          <a:p>
            <a:pPr lvl="2"/>
            <a:r>
              <a:rPr err="1">
                <a:sym typeface="+mn-ea"/>
              </a:rPr>
              <a:t>第三级</a:t>
            </a:r>
          </a:p>
          <a:p>
            <a:pPr lvl="3"/>
            <a:r>
              <a:rPr err="1">
                <a:sym typeface="+mn-ea"/>
              </a:rPr>
              <a:t>第四级</a:t>
            </a:r>
          </a:p>
          <a:p>
            <a:pPr lvl="4"/>
            <a:r>
              <a:rPr err="1">
                <a:sym typeface="+mn-ea"/>
              </a:rPr>
              <a:t>第五级</a:t>
            </a:r>
          </a:p>
        </p:txBody>
      </p:sp>
      <p:sp>
        <p:nvSpPr>
          <p:cNvPr id="1048750" name="标题"/>
          <p:cNvSpPr txBox="1">
            <a:spLocks noGrp="1"/>
          </p:cNvSpPr>
          <p:nvPr>
            <p:ph type="title" idx="3"/>
            <p:custDataLst>
              <p:tags r:id="rId6"/>
            </p:custDataLst>
          </p:nvPr>
        </p:nvSpPr>
        <p:spPr>
          <a:xfrm>
            <a:off x="608330" y="1379220"/>
            <a:ext cx="5342255" cy="44894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MiSans" panose="00000500000000000000" charset="-122"/>
              </a:defRPr>
            </a:lvl1pPr>
          </a:lstStyle>
          <a:p>
            <a:pPr lvl="0"/>
            <a:r>
              <a:rPr>
                <a:sym typeface="+mn-ea"/>
              </a:rPr>
              <a:t>单击此处编辑母版标题样式</a:t>
            </a:r>
          </a:p>
        </p:txBody>
      </p:sp>
      <p:sp>
        <p:nvSpPr>
          <p:cNvPr id="1048752" name="椭圆 10"/>
          <p:cNvSpPr/>
          <p:nvPr>
            <p:custDataLst>
              <p:tags r:id="rId7"/>
            </p:custDataLst>
          </p:nvPr>
        </p:nvSpPr>
        <p:spPr>
          <a:xfrm flipH="1">
            <a:off x="473710" y="427990"/>
            <a:ext cx="576580" cy="57658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54" name="标题"/>
          <p:cNvSpPr txBox="1">
            <a:spLocks noGrp="1"/>
          </p:cNvSpPr>
          <p:nvPr>
            <p:ph type="title" idx="1"/>
            <p:custDataLst>
              <p:tags r:id="rId8"/>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gradFill>
                  <a:gsLst>
                    <a:gs pos="0">
                      <a:schemeClr val="accent1"/>
                    </a:gs>
                    <a:gs pos="100000">
                      <a:schemeClr val="accent2">
                        <a:lumMod val="75000"/>
                      </a:schemeClr>
                    </a:gs>
                  </a:gsLst>
                  <a:lin ang="0" scaled="0"/>
                </a:gradFill>
                <a:latin typeface="+mj-ea"/>
                <a:ea typeface="+mj-ea"/>
                <a:cs typeface="MiSans" panose="00000500000000000000" charset="-122"/>
              </a:defRPr>
            </a:lvl1pPr>
          </a:lstStyle>
          <a:p>
            <a:pPr lvl="0"/>
            <a:r>
              <a:rPr>
                <a:sym typeface="+mn-ea"/>
              </a:rPr>
              <a:t>单击此处编辑母版标题样式</a:t>
            </a:r>
          </a:p>
        </p:txBody>
      </p:sp>
      <p:sp>
        <p:nvSpPr>
          <p:cNvPr id="1048756" name="日期占位符 6"/>
          <p:cNvSpPr>
            <a:spLocks noGrp="1"/>
          </p:cNvSpPr>
          <p:nvPr>
            <p:ph type="dt" sz="half" idx="10"/>
            <p:custDataLst>
              <p:tags r:id="rId9"/>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58" name="页脚占位符 7"/>
          <p:cNvSpPr>
            <a:spLocks noGrp="1"/>
          </p:cNvSpPr>
          <p:nvPr>
            <p:ph type="ftr" sz="quarter" idx="11"/>
            <p:custDataLst>
              <p:tags r:id="rId10"/>
            </p:custDataLst>
          </p:nvPr>
        </p:nvSpPr>
        <p:spPr>
          <a:xfrm>
            <a:off x="4116000" y="6314400"/>
            <a:ext cx="3960000" cy="316800"/>
          </a:xfrm>
        </p:spPr>
        <p:txBody>
          <a:bodyPr/>
          <a:lstStyle/>
          <a:p>
            <a:endParaRPr lang="zh-CN" altLang="en-US"/>
          </a:p>
        </p:txBody>
      </p:sp>
      <p:sp>
        <p:nvSpPr>
          <p:cNvPr id="1048760" name="灯片编号占位符 8"/>
          <p:cNvSpPr>
            <a:spLocks noGrp="1"/>
          </p:cNvSpPr>
          <p:nvPr>
            <p:ph type="sldNum" sz="quarter" idx="12"/>
            <p:custDataLst>
              <p:tags r:id="rId11"/>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7" name="图片 473"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762" name="椭圆 6"/>
          <p:cNvSpPr/>
          <p:nvPr>
            <p:custDataLst>
              <p:tags r:id="rId3"/>
            </p:custDataLst>
          </p:nvPr>
        </p:nvSpPr>
        <p:spPr>
          <a:xfrm flipH="1">
            <a:off x="473710" y="427990"/>
            <a:ext cx="576580" cy="57658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64" name="标题"/>
          <p:cNvSpPr txBox="1">
            <a:spLocks noGrp="1"/>
          </p:cNvSpPr>
          <p:nvPr>
            <p:ph type="title" idx="1"/>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lvl="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gradFill>
                  <a:gsLst>
                    <a:gs pos="0">
                      <a:schemeClr val="accent1"/>
                    </a:gs>
                    <a:gs pos="100000">
                      <a:schemeClr val="accent2">
                        <a:lumMod val="75000"/>
                      </a:schemeClr>
                    </a:gs>
                  </a:gsLst>
                  <a:lin ang="0" scaled="0"/>
                </a:gradFill>
                <a:latin typeface="+mj-ea"/>
                <a:ea typeface="+mj-ea"/>
                <a:cs typeface="MiSans" panose="00000500000000000000" charset="-122"/>
                <a:sym typeface="+mn-ea"/>
              </a:defRPr>
            </a:lvl1pPr>
          </a:lstStyle>
          <a:p>
            <a:pPr lvl="0" algn="l">
              <a:buClrTx/>
              <a:buSzTx/>
              <a:buFontTx/>
            </a:pPr>
            <a:r>
              <a:rPr>
                <a:sym typeface="+mn-ea"/>
              </a:rPr>
              <a:t>单击此处编辑母版标题样式</a:t>
            </a:r>
          </a:p>
        </p:txBody>
      </p:sp>
      <p:sp>
        <p:nvSpPr>
          <p:cNvPr id="1048766"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8"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70"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473"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77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74" name="页脚占位符 2"/>
          <p:cNvSpPr>
            <a:spLocks noGrp="1"/>
          </p:cNvSpPr>
          <p:nvPr>
            <p:ph type="ftr" sz="quarter" idx="11"/>
            <p:custDataLst>
              <p:tags r:id="rId4"/>
            </p:custDataLst>
          </p:nvPr>
        </p:nvSpPr>
        <p:spPr/>
        <p:txBody>
          <a:bodyPr/>
          <a:lstStyle/>
          <a:p>
            <a:endParaRPr lang="zh-CN" altLang="en-US"/>
          </a:p>
        </p:txBody>
      </p:sp>
      <p:sp>
        <p:nvSpPr>
          <p:cNvPr id="1048776"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473"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778"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p>
          <a:p>
            <a:pPr lvl="1"/>
            <a:r>
              <a:rPr err="1">
                <a:sym typeface="+mn-ea"/>
              </a:rPr>
              <a:t>第二级</a:t>
            </a:r>
          </a:p>
          <a:p>
            <a:pPr lvl="2"/>
            <a:r>
              <a:rPr err="1">
                <a:sym typeface="+mn-ea"/>
              </a:rPr>
              <a:t>第三级</a:t>
            </a:r>
          </a:p>
          <a:p>
            <a:pPr lvl="3"/>
            <a:r>
              <a:rPr err="1">
                <a:sym typeface="+mn-ea"/>
              </a:rPr>
              <a:t>第四级</a:t>
            </a:r>
          </a:p>
          <a:p>
            <a:pPr lvl="4"/>
            <a:r>
              <a:rPr err="1">
                <a:sym typeface="+mn-ea"/>
              </a:rPr>
              <a:t>第五级</a:t>
            </a:r>
          </a:p>
        </p:txBody>
      </p:sp>
      <p:sp>
        <p:nvSpPr>
          <p:cNvPr id="1048780"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82"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4"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3" name="图片 473"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786" name="椭圆 7"/>
          <p:cNvSpPr/>
          <p:nvPr>
            <p:custDataLst>
              <p:tags r:id="rId3"/>
            </p:custDataLst>
          </p:nvPr>
        </p:nvSpPr>
        <p:spPr>
          <a:xfrm flipH="1">
            <a:off x="473710" y="427990"/>
            <a:ext cx="576580" cy="57658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88" name="副标题"/>
          <p:cNvSpPr txBox="1">
            <a:spLocks noGrp="1"/>
          </p:cNvSpPr>
          <p:nvPr>
            <p:ph type="body" idx="2" hasCustomPrompt="1"/>
            <p:custDataLst>
              <p:tags r:id="rId4"/>
            </p:custDataLst>
          </p:nvPr>
        </p:nvSpPr>
        <p:spPr>
          <a:xfrm>
            <a:off x="608330" y="1324610"/>
            <a:ext cx="10968990" cy="4699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300" normalizeH="0" baseline="0" noProof="1">
                <a:solidFill>
                  <a:schemeClr val="tx1">
                    <a:lumMod val="75000"/>
                    <a:lumOff val="25000"/>
                  </a:schemeClr>
                </a:solidFill>
                <a:latin typeface="+mj-ea"/>
                <a:ea typeface="+mj-ea"/>
                <a:cs typeface="MiSans" panose="00000500000000000000" charset="-122"/>
              </a:defRPr>
            </a:lvl1pPr>
          </a:lstStyle>
          <a:p>
            <a:pPr lvl="0" algn="l"/>
            <a:r>
              <a:rPr>
                <a:sym typeface="+mn-ea"/>
              </a:rPr>
              <a:t>单击此处编辑母版副标题样式</a:t>
            </a:r>
          </a:p>
        </p:txBody>
      </p:sp>
      <p:sp>
        <p:nvSpPr>
          <p:cNvPr id="1048790"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lvl="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gradFill>
                  <a:gsLst>
                    <a:gs pos="0">
                      <a:schemeClr val="accent1"/>
                    </a:gs>
                    <a:gs pos="100000">
                      <a:schemeClr val="accent2">
                        <a:lumMod val="75000"/>
                      </a:schemeClr>
                    </a:gs>
                  </a:gsLst>
                  <a:lin ang="0" scaled="0"/>
                </a:gradFill>
                <a:latin typeface="+mj-ea"/>
                <a:ea typeface="+mj-ea"/>
                <a:cs typeface="MiSans" panose="00000500000000000000" charset="-122"/>
                <a:sym typeface="+mn-ea"/>
              </a:defRPr>
            </a:lvl1pPr>
          </a:lstStyle>
          <a:p>
            <a:pPr lvl="0" algn="l">
              <a:buClrTx/>
              <a:buSzTx/>
              <a:buFontTx/>
            </a:pPr>
            <a:r>
              <a:rPr>
                <a:sym typeface="+mn-ea"/>
              </a:rPr>
              <a:t>单击此处编辑母版标题样式</a:t>
            </a:r>
          </a:p>
        </p:txBody>
      </p:sp>
      <p:sp>
        <p:nvSpPr>
          <p:cNvPr id="1048792"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4"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96"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VCG41N607742010" descr="图片包含 桌子, 香蕉, 盘子, 表面  描述已自动生成"/>
          <p:cNvPicPr>
            <a:picLocks noChangeAspect="1"/>
          </p:cNvPicPr>
          <p:nvPr>
            <p:custDataLst>
              <p:tags r:id="rId2"/>
            </p:custDataLst>
          </p:nvPr>
        </p:nvPicPr>
        <p:blipFill>
          <a:blip r:embed="rId1">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798" name="椭圆 11"/>
          <p:cNvSpPr/>
          <p:nvPr>
            <p:custDataLst>
              <p:tags r:id="rId3"/>
            </p:custDataLst>
          </p:nvPr>
        </p:nvSpPr>
        <p:spPr>
          <a:xfrm>
            <a:off x="83345" y="1776620"/>
            <a:ext cx="1366360" cy="1366360"/>
          </a:xfrm>
          <a:prstGeom prst="ellipse">
            <a:avLst/>
          </a:prstGeom>
          <a:gradFill flip="none" rotWithShape="1">
            <a:gsLst>
              <a:gs pos="0">
                <a:schemeClr val="accent1">
                  <a:alpha val="20000"/>
                </a:schemeClr>
              </a:gs>
              <a:gs pos="100000">
                <a:schemeClr val="accent1">
                  <a:alpha val="0"/>
                </a:schemeClr>
              </a:gs>
            </a:gsLst>
            <a:path path="shap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800" name="任意多边形: 形状 16"/>
          <p:cNvSpPr/>
          <p:nvPr>
            <p:custDataLst>
              <p:tags r:id="rId4"/>
            </p:custDataLst>
          </p:nvPr>
        </p:nvSpPr>
        <p:spPr>
          <a:xfrm>
            <a:off x="8934138" y="0"/>
            <a:ext cx="3257862" cy="3297836"/>
          </a:xfrm>
          <a:custGeom>
            <a:gdLst>
              <a:gd name="connsiteX0" fmla="*/ 112437 w 3257862"/>
              <a:gd name="connsiteY0" fmla="*/ 0 h 3297836"/>
              <a:gd name="connsiteX1" fmla="*/ 3257862 w 3257862"/>
              <a:gd name="connsiteY1" fmla="*/ 0 h 3297836"/>
              <a:gd name="connsiteX2" fmla="*/ 3257862 w 3257862"/>
              <a:gd name="connsiteY2" fmla="*/ 3195677 h 3297836"/>
              <a:gd name="connsiteX3" fmla="*/ 3061905 w 3257862"/>
              <a:gd name="connsiteY3" fmla="*/ 3246063 h 3297836"/>
              <a:gd name="connsiteX4" fmla="*/ 2548328 w 3257862"/>
              <a:gd name="connsiteY4" fmla="*/ 3297836 h 3297836"/>
              <a:gd name="connsiteX5" fmla="*/ 0 w 3257862"/>
              <a:gd name="connsiteY5" fmla="*/ 749508 h 3297836"/>
              <a:gd name="connsiteX6" fmla="*/ 51773 w 3257862"/>
              <a:gd name="connsiteY6" fmla="*/ 235931 h 32978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57862" h="3297836">
                <a:moveTo>
                  <a:pt x="112437" y="0"/>
                </a:moveTo>
                <a:lnTo>
                  <a:pt x="3257862" y="0"/>
                </a:lnTo>
                <a:lnTo>
                  <a:pt x="3257862" y="3195677"/>
                </a:lnTo>
                <a:lnTo>
                  <a:pt x="3061905" y="3246063"/>
                </a:lnTo>
                <a:cubicBezTo>
                  <a:pt x="2896015" y="3280009"/>
                  <a:pt x="2724253" y="3297836"/>
                  <a:pt x="2548328" y="3297836"/>
                </a:cubicBezTo>
                <a:cubicBezTo>
                  <a:pt x="1140925" y="3297836"/>
                  <a:pt x="0" y="2156911"/>
                  <a:pt x="0" y="749508"/>
                </a:cubicBezTo>
                <a:cubicBezTo>
                  <a:pt x="0" y="573583"/>
                  <a:pt x="17827" y="401821"/>
                  <a:pt x="51773" y="235931"/>
                </a:cubicBezTo>
                <a:close/>
              </a:path>
            </a:pathLst>
          </a:custGeom>
          <a:gradFill flip="none" rotWithShape="1">
            <a:gsLst>
              <a:gs pos="0">
                <a:schemeClr val="accent1">
                  <a:alpha val="80000"/>
                </a:schemeClr>
              </a:gs>
              <a:gs pos="74000">
                <a:schemeClr val="accent2">
                  <a:alpha val="0"/>
                </a:schemeClr>
              </a:gs>
            </a:gsLst>
            <a:path path="circle">
              <a:fillToRect l="100000" b="100000"/>
            </a:path>
            <a:tileRect t="-100000" r="-100000"/>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802" name="椭圆 9"/>
          <p:cNvSpPr/>
          <p:nvPr>
            <p:custDataLst>
              <p:tags r:id="rId5"/>
            </p:custDataLst>
          </p:nvPr>
        </p:nvSpPr>
        <p:spPr>
          <a:xfrm flipH="1">
            <a:off x="1072515" y="3843655"/>
            <a:ext cx="754380" cy="75692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600">
              <a:cs typeface="MiSans" panose="00000500000000000000" charset="-122"/>
            </a:endParaRPr>
          </a:p>
        </p:txBody>
      </p:sp>
      <p:cxnSp>
        <p:nvCxnSpPr>
          <p:cNvPr id="3145731" name="直接连接符 8"/>
          <p:cNvCxnSpPr/>
          <p:nvPr>
            <p:custDataLst>
              <p:tags r:id="rId6"/>
            </p:custDataLst>
          </p:nvPr>
        </p:nvCxnSpPr>
        <p:spPr>
          <a:xfrm>
            <a:off x="1072515" y="3526480"/>
            <a:ext cx="7096760" cy="0"/>
          </a:xfrm>
          <a:prstGeom prst="line">
            <a:avLst/>
          </a:prstGeom>
          <a:ln>
            <a:gradFill>
              <a:gsLst>
                <a:gs pos="0">
                  <a:schemeClr val="accent1">
                    <a:alpha val="0"/>
                  </a:schemeClr>
                </a:gs>
                <a:gs pos="100000">
                  <a:schemeClr val="accent1">
                    <a:alpha val="80000"/>
                  </a:schemeClr>
                </a:gs>
              </a:gsLst>
              <a:lin ang="10800000" scaled="1"/>
            </a:gradFill>
          </a:ln>
        </p:spPr>
        <p:style>
          <a:lnRef idx="1">
            <a:schemeClr val="accent1"/>
          </a:lnRef>
          <a:fillRef idx="0">
            <a:schemeClr val="accent1"/>
          </a:fillRef>
          <a:effectRef idx="0">
            <a:schemeClr val="accent1"/>
          </a:effectRef>
          <a:fontRef idx="minor">
            <a:schemeClr val="tx1"/>
          </a:fontRef>
        </p:style>
      </p:cxnSp>
      <p:sp>
        <p:nvSpPr>
          <p:cNvPr id="1048804" name="署名"/>
          <p:cNvSpPr txBox="1">
            <a:spLocks noGrp="1"/>
          </p:cNvSpPr>
          <p:nvPr>
            <p:ph type="body" idx="2"/>
            <p:custDataLst>
              <p:tags r:id="rId7"/>
            </p:custDataLst>
          </p:nvPr>
        </p:nvSpPr>
        <p:spPr>
          <a:xfrm>
            <a:off x="1414780" y="4011295"/>
            <a:ext cx="358775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1600" b="1" i="0" u="none" strike="noStrike" kern="1200" cap="none" spc="150" normalizeH="0" baseline="0" noProof="1">
                <a:gradFill>
                  <a:gsLst>
                    <a:gs pos="0">
                      <a:schemeClr val="accent1"/>
                    </a:gs>
                    <a:gs pos="100000">
                      <a:schemeClr val="accent2">
                        <a:lumMod val="75000"/>
                      </a:schemeClr>
                    </a:gs>
                  </a:gsLst>
                  <a:lin ang="0" scaled="0"/>
                </a:gradFill>
                <a:latin typeface="+mj-ea"/>
                <a:ea typeface="+mj-ea"/>
                <a:cs typeface="MiSans" panose="00000500000000000000" charset="-122"/>
              </a:defRPr>
            </a:lvl1pPr>
          </a:lstStyle>
          <a:p>
            <a:pPr lvl="0" algn="l">
              <a:lnSpc>
                <a:spcPct val="150000"/>
              </a:lnSpc>
            </a:pPr>
            <a:r>
              <a:rPr>
                <a:sym typeface="+mn-ea"/>
              </a:rPr>
              <a:t>单击此处编辑母版文本样式</a:t>
            </a:r>
          </a:p>
        </p:txBody>
      </p:sp>
      <p:sp>
        <p:nvSpPr>
          <p:cNvPr id="1048806" name="标题"/>
          <p:cNvSpPr txBox="1">
            <a:spLocks noGrp="1"/>
          </p:cNvSpPr>
          <p:nvPr>
            <p:ph type="title" idx="1" hasCustomPrompt="1"/>
            <p:custDataLst>
              <p:tags r:id="rId8"/>
            </p:custDataLst>
          </p:nvPr>
        </p:nvSpPr>
        <p:spPr>
          <a:xfrm>
            <a:off x="1072515" y="1159510"/>
            <a:ext cx="6338570" cy="2139950"/>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gradFill>
                  <a:gsLst>
                    <a:gs pos="0">
                      <a:schemeClr val="accent1"/>
                    </a:gs>
                    <a:gs pos="100000">
                      <a:schemeClr val="accent2">
                        <a:lumMod val="75000"/>
                      </a:schemeClr>
                    </a:gs>
                  </a:gsLst>
                  <a:lin ang="0" scaled="1"/>
                </a:gradFill>
                <a:latin typeface="+mj-ea"/>
                <a:ea typeface="+mj-ea"/>
                <a:cs typeface="MiSans" panose="00000500000000000000" charset="-122"/>
                <a:sym typeface="+mn-ea"/>
              </a:defRPr>
            </a:lvl1pPr>
          </a:lstStyle>
          <a:p>
            <a:pPr lvl="0"/>
            <a:r>
              <a:rPr>
                <a:sym typeface="+mn-ea"/>
              </a:rPr>
              <a:t>单击此处编辑标题</a:t>
            </a:r>
          </a:p>
        </p:txBody>
      </p:sp>
      <p:sp>
        <p:nvSpPr>
          <p:cNvPr id="1048808" name="日期占位符 3"/>
          <p:cNvSpPr>
            <a:spLocks noGrp="1"/>
          </p:cNvSpPr>
          <p:nvPr>
            <p:ph type="dt" sz="half" idx="10"/>
            <p:custDataLst>
              <p:tags r:id="rId9"/>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0" name="页脚占位符 4"/>
          <p:cNvSpPr>
            <a:spLocks noGrp="1"/>
          </p:cNvSpPr>
          <p:nvPr>
            <p:ph type="ftr" sz="quarter" idx="11"/>
            <p:custDataLst>
              <p:tags r:id="rId10"/>
            </p:custDataLst>
          </p:nvPr>
        </p:nvSpPr>
        <p:spPr>
          <a:xfrm>
            <a:off x="4116000" y="6314400"/>
            <a:ext cx="3960000" cy="316800"/>
          </a:xfrm>
        </p:spPr>
        <p:txBody>
          <a:bodyPr/>
          <a:lstStyle/>
          <a:p>
            <a:endParaRPr lang="zh-CN" altLang="en-US"/>
          </a:p>
        </p:txBody>
      </p:sp>
      <p:sp>
        <p:nvSpPr>
          <p:cNvPr id="1048812" name="灯片编号占位符 5"/>
          <p:cNvSpPr>
            <a:spLocks noGrp="1"/>
          </p:cNvSpPr>
          <p:nvPr>
            <p:ph type="sldNum" sz="quarter" idx="12"/>
            <p:custDataLst>
              <p:tags r:id="rId11"/>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png" /><Relationship Id="rId13" Type="http://schemas.openxmlformats.org/officeDocument/2006/relationships/tags" Target="../tags/tag87.xml" /><Relationship Id="rId14" Type="http://schemas.openxmlformats.org/officeDocument/2006/relationships/tags" Target="../tags/tag88.xml" /><Relationship Id="rId15" Type="http://schemas.openxmlformats.org/officeDocument/2006/relationships/tags" Target="../tags/tag89.xml" /><Relationship Id="rId16" Type="http://schemas.openxmlformats.org/officeDocument/2006/relationships/tags" Target="../tags/tag90.xml" /><Relationship Id="rId17" Type="http://schemas.openxmlformats.org/officeDocument/2006/relationships/tags" Target="../tags/tag91.xml" /><Relationship Id="rId18" Type="http://schemas.openxmlformats.org/officeDocument/2006/relationships/tags" Target="../tags/tag92.xml" /><Relationship Id="rId19" Type="http://schemas.openxmlformats.org/officeDocument/2006/relationships/tags" Target="../tags/tag93.xml" /><Relationship Id="rId2" Type="http://schemas.openxmlformats.org/officeDocument/2006/relationships/slideLayout" Target="../slideLayouts/slideLayout13.xml" /><Relationship Id="rId20" Type="http://schemas.openxmlformats.org/officeDocument/2006/relationships/tags" Target="../tags/tag94.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473" descr="图片包含 桌子, 香蕉, 盘子, 表面  描述已自动生成"/>
          <p:cNvPicPr>
            <a:picLocks noChangeAspect="1"/>
          </p:cNvPicPr>
          <p:nvPr>
            <p:custDataLst>
              <p:tags r:id="rId13"/>
            </p:custDataLst>
          </p:nvPr>
        </p:nvPicPr>
        <p:blipFill>
          <a:blip r:embed="rId12">
            <a:alphaModFix amt="18000"/>
          </a:blip>
          <a:srcRect r="299" b="43750"/>
          <a:stretch>
            <a:fillRect/>
          </a:stretch>
        </p:blipFill>
        <p:spPr>
          <a:xfrm flipH="1">
            <a:off x="1" y="0"/>
            <a:ext cx="12191999" cy="6858000"/>
          </a:xfrm>
          <a:custGeom>
            <a:gdLst>
              <a:gd name="connsiteX0" fmla="*/ 12191999 w 12191999"/>
              <a:gd name="connsiteY0" fmla="*/ 0 h 6858000"/>
              <a:gd name="connsiteX1" fmla="*/ 0 w 12191999"/>
              <a:gd name="connsiteY1" fmla="*/ 0 h 6858000"/>
              <a:gd name="connsiteX2" fmla="*/ 0 w 12191999"/>
              <a:gd name="connsiteY2" fmla="*/ 6858000 h 6858000"/>
              <a:gd name="connsiteX3" fmla="*/ 12191999 w 12191999"/>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1999" h="6858000">
                <a:moveTo>
                  <a:pt x="12191999" y="0"/>
                </a:moveTo>
                <a:lnTo>
                  <a:pt x="0" y="0"/>
                </a:lnTo>
                <a:lnTo>
                  <a:pt x="0" y="6858000"/>
                </a:lnTo>
                <a:lnTo>
                  <a:pt x="12191999" y="6858000"/>
                </a:lnTo>
                <a:close/>
              </a:path>
            </a:pathLst>
          </a:custGeom>
        </p:spPr>
      </p:pic>
      <p:sp>
        <p:nvSpPr>
          <p:cNvPr id="1048654" name="椭圆 7"/>
          <p:cNvSpPr/>
          <p:nvPr>
            <p:custDataLst>
              <p:tags r:id="rId14"/>
            </p:custDataLst>
          </p:nvPr>
        </p:nvSpPr>
        <p:spPr>
          <a:xfrm flipH="1">
            <a:off x="473710" y="427990"/>
            <a:ext cx="576580" cy="576580"/>
          </a:xfrm>
          <a:prstGeom prst="ellipse">
            <a:avLst/>
          </a:prstGeom>
          <a:gradFill flip="none" rotWithShape="1">
            <a:gsLst>
              <a:gs pos="33000">
                <a:schemeClr val="accent2">
                  <a:alpha val="0"/>
                </a:schemeClr>
              </a:gs>
              <a:gs pos="100000">
                <a:schemeClr val="accent1"/>
              </a:gs>
            </a:gsLst>
            <a:lin ang="18900000" scaled="1"/>
          </a:gra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656" name="日期占位符 9"/>
          <p:cNvSpPr>
            <a:spLocks noGrp="1"/>
          </p:cNvSpPr>
          <p:nvPr>
            <p:ph type="dt" sz="half" idx="10"/>
            <p:custDataLst>
              <p:tags r:id="rId15"/>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58" name="页脚占位符 10"/>
          <p:cNvSpPr>
            <a:spLocks noGrp="1"/>
          </p:cNvSpPr>
          <p:nvPr>
            <p:ph type="ftr" sz="quarter" idx="11"/>
            <p:custDataLst>
              <p:tags r:id="rId16"/>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11"/>
          <p:cNvSpPr>
            <a:spLocks noGrp="1"/>
          </p:cNvSpPr>
          <p:nvPr>
            <p:ph type="sldNum" sz="quarter" idx="12"/>
            <p:custDataLst>
              <p:tags r:id="rId17"/>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2" name="标题占位符 2"/>
          <p:cNvSpPr>
            <a:spLocks noGrp="1"/>
          </p:cNvSpPr>
          <p:nvPr>
            <p:ph type="title"/>
            <p:custDataLst>
              <p:tags r:id="rId18"/>
            </p:custDataLst>
          </p:nvPr>
        </p:nvSpPr>
        <p:spPr>
          <a:xfrm>
            <a:off x="681990" y="365126"/>
            <a:ext cx="10828020" cy="1019246"/>
          </a:xfrm>
          <a:prstGeom prst="rect">
            <a:avLst/>
          </a:prstGeom>
          <a:noFill/>
          <a:ln>
            <a:noFill/>
            <a:prstDash val="sysDash"/>
          </a:ln>
        </p:spPr>
        <p:txBody>
          <a:bodyPr vert="horz" wrap="square" lIns="91440" tIns="45720" rIns="91440" bIns="45720" rtlCol="0" anchor="ctr">
            <a:normAutofit/>
          </a:bodyPr>
          <a:lstStyle/>
          <a:p>
            <a:pPr marL="0" marR="0" lvl="0">
              <a:buClrTx/>
              <a:buSzTx/>
              <a:buFontTx/>
            </a:pPr>
            <a:r>
              <a:rPr lang="zh-CN" altLang="en-US"/>
              <a:t>单击此处编辑母版标题样式</a:t>
            </a:r>
          </a:p>
        </p:txBody>
      </p:sp>
      <p:sp>
        <p:nvSpPr>
          <p:cNvPr id="1048664" name="文本占位符 1"/>
          <p:cNvSpPr>
            <a:spLocks noGrp="1"/>
          </p:cNvSpPr>
          <p:nvPr>
            <p:ph type="body" idx="1"/>
            <p:custDataLst>
              <p:tags r:id="rId19"/>
            </p:custDataLst>
          </p:nvPr>
        </p:nvSpPr>
        <p:spPr>
          <a:xfrm>
            <a:off x="681990" y="1483815"/>
            <a:ext cx="10895610" cy="4512657"/>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1048666" name="KSO_TEMPLATE" hidden="1"/>
          <p:cNvSpPr/>
          <p:nvPr userDrawn="1">
            <p:custDataLst>
              <p:tags r:id="rId20"/>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505890" r:id="rId2"/>
    <p:sldLayoutId id="2147505891" r:id="rId3"/>
    <p:sldLayoutId id="2147505892" r:id="rId4"/>
    <p:sldLayoutId id="2147505893" r:id="rId5"/>
    <p:sldLayoutId id="2147505894" r:id="rId6"/>
    <p:sldLayoutId id="2147505895" r:id="rId7"/>
    <p:sldLayoutId id="2147505896" r:id="rId8"/>
    <p:sldLayoutId id="2147505897" r:id="rId9"/>
    <p:sldLayoutId id="2147505898" r:id="rId10"/>
    <p:sldLayoutId id="2147505899"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fontAlgn="auto" latinLnBrk="0" hangingPunct="1">
        <a:lnSpc>
          <a:spcPct val="100000"/>
        </a:lnSpc>
        <a:spcBef>
          <a:spcPct val="0"/>
        </a:spcBef>
        <a:buNone/>
        <a:defRPr kumimoji="0" lang="zh-CN" altLang="en-US" sz="3600" b="1" i="0" u="none" strike="noStrike" kern="1200" cap="none" spc="300" normalizeH="0" baseline="0" smtClean="0">
          <a:ln>
            <a:noFill/>
            <a:prstDash val="sysDot"/>
          </a:ln>
          <a:gradFill>
            <a:gsLst>
              <a:gs pos="0">
                <a:schemeClr val="accent1"/>
              </a:gs>
              <a:gs pos="100000">
                <a:schemeClr val="accent2">
                  <a:lumMod val="75000"/>
                </a:schemeClr>
              </a:gs>
            </a:gsLst>
            <a:lin ang="0" scaled="0"/>
          </a:gradFill>
          <a:latin typeface="+mj-ea"/>
          <a:ea typeface="+mj-ea"/>
          <a:cs typeface="MiSans" panose="00000500000000000000"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a:ln>
            <a:noFill/>
            <a:prstDash val="sysDot"/>
          </a:ln>
          <a:solidFill>
            <a:schemeClr val="tx1">
              <a:lumMod val="75000"/>
              <a:lumOff val="25000"/>
            </a:schemeClr>
          </a:solidFill>
          <a:latin typeface="+mn-ea"/>
          <a:ea typeface="+mn-ea"/>
          <a:cs typeface="MiSans" panose="00000500000000000000"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iSans" panose="00000500000000000000"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iSans" panose="00000500000000000000"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iSans" panose="00000500000000000000"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a:solidFill>
            <a:schemeClr val="tx1">
              <a:lumMod val="65000"/>
              <a:lumOff val="35000"/>
            </a:schemeClr>
          </a:solidFill>
          <a:latin typeface="Arial" pitchFamily="34" charset="0"/>
          <a:ea typeface="微软雅黑" panose="020b0503020204020204" pitchFamily="34" charset="-122"/>
          <a:cs typeface="MiSans"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tags" Target="../tags/tag97.xml" /><Relationship Id="rId6" Type="http://schemas.openxmlformats.org/officeDocument/2006/relationships/tags" Target="../tags/tag9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6.xml" /><Relationship Id="rId11" Type="http://schemas.openxmlformats.org/officeDocument/2006/relationships/tags" Target="../tags/tag107.xml" /><Relationship Id="rId12" Type="http://schemas.openxmlformats.org/officeDocument/2006/relationships/tags" Target="../tags/tag108.xml" /><Relationship Id="rId13" Type="http://schemas.openxmlformats.org/officeDocument/2006/relationships/tags" Target="../tags/tag109.xml" /><Relationship Id="rId14" Type="http://schemas.openxmlformats.org/officeDocument/2006/relationships/tags" Target="../tags/tag110.xml" /><Relationship Id="rId15" Type="http://schemas.openxmlformats.org/officeDocument/2006/relationships/tags" Target="../tags/tag111.xml" /><Relationship Id="rId16" Type="http://schemas.openxmlformats.org/officeDocument/2006/relationships/tags" Target="../tags/tag112.xml" /><Relationship Id="rId17" Type="http://schemas.openxmlformats.org/officeDocument/2006/relationships/tags" Target="../tags/tag113.xml" /><Relationship Id="rId18" Type="http://schemas.openxmlformats.org/officeDocument/2006/relationships/tags" Target="../tags/tag114.xml" /><Relationship Id="rId19" Type="http://schemas.openxmlformats.org/officeDocument/2006/relationships/tags" Target="../tags/tag115.xml" /><Relationship Id="rId2" Type="http://schemas.openxmlformats.org/officeDocument/2006/relationships/notesSlide" Target="../notesSlides/notesSlide2.xml" /><Relationship Id="rId20" Type="http://schemas.openxmlformats.org/officeDocument/2006/relationships/tags" Target="../tags/tag116.xml" /><Relationship Id="rId21" Type="http://schemas.openxmlformats.org/officeDocument/2006/relationships/tags" Target="../tags/tag117.xml" /><Relationship Id="rId22" Type="http://schemas.openxmlformats.org/officeDocument/2006/relationships/tags" Target="../tags/tag118.xml" /><Relationship Id="rId23" Type="http://schemas.openxmlformats.org/officeDocument/2006/relationships/tags" Target="../tags/tag119.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tags" Target="../tags/tag102.xml" /><Relationship Id="rId7" Type="http://schemas.openxmlformats.org/officeDocument/2006/relationships/tags" Target="../tags/tag103.xml" /><Relationship Id="rId8" Type="http://schemas.openxmlformats.org/officeDocument/2006/relationships/tags" Target="../tags/tag104.xml" /><Relationship Id="rId9" Type="http://schemas.openxmlformats.org/officeDocument/2006/relationships/tags" Target="../tags/tag10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3.xml" /><Relationship Id="rId3" Type="http://schemas.openxmlformats.org/officeDocument/2006/relationships/tags" Target="../tags/tag124.xml" /><Relationship Id="rId4" Type="http://schemas.openxmlformats.org/officeDocument/2006/relationships/tags" Target="../tags/tag12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4.xml" /><Relationship Id="rId11" Type="http://schemas.openxmlformats.org/officeDocument/2006/relationships/tags" Target="../tags/tag135.xml" /><Relationship Id="rId12" Type="http://schemas.openxmlformats.org/officeDocument/2006/relationships/tags" Target="../tags/tag136.xml" /><Relationship Id="rId13" Type="http://schemas.openxmlformats.org/officeDocument/2006/relationships/tags" Target="../tags/tag137.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 Id="rId6" Type="http://schemas.openxmlformats.org/officeDocument/2006/relationships/tags" Target="../tags/tag130.xml" /><Relationship Id="rId7" Type="http://schemas.openxmlformats.org/officeDocument/2006/relationships/tags" Target="../tags/tag131.xml" /><Relationship Id="rId8" Type="http://schemas.openxmlformats.org/officeDocument/2006/relationships/tags" Target="../tags/tag132.xml" /><Relationship Id="rId9" Type="http://schemas.openxmlformats.org/officeDocument/2006/relationships/tags" Target="../tags/tag13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8.xml" /><Relationship Id="rId11" Type="http://schemas.openxmlformats.org/officeDocument/2006/relationships/tags" Target="../tags/tag159.xml" /><Relationship Id="rId12" Type="http://schemas.openxmlformats.org/officeDocument/2006/relationships/tags" Target="../tags/tag160.xml" /><Relationship Id="rId13" Type="http://schemas.openxmlformats.org/officeDocument/2006/relationships/tags" Target="../tags/tag161.xml" /><Relationship Id="rId14" Type="http://schemas.openxmlformats.org/officeDocument/2006/relationships/tags" Target="../tags/tag162.xml" /><Relationship Id="rId15" Type="http://schemas.openxmlformats.org/officeDocument/2006/relationships/tags" Target="../tags/tag163.xml" /><Relationship Id="rId16" Type="http://schemas.openxmlformats.org/officeDocument/2006/relationships/tags" Target="../tags/tag164.xml" /><Relationship Id="rId17" Type="http://schemas.openxmlformats.org/officeDocument/2006/relationships/tags" Target="../tags/tag165.xml"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tags" Target="../tags/tag153.xml" /><Relationship Id="rId6" Type="http://schemas.openxmlformats.org/officeDocument/2006/relationships/tags" Target="../tags/tag154.xml" /><Relationship Id="rId7" Type="http://schemas.openxmlformats.org/officeDocument/2006/relationships/tags" Target="../tags/tag155.xml" /><Relationship Id="rId8" Type="http://schemas.openxmlformats.org/officeDocument/2006/relationships/tags" Target="../tags/tag156.xml" /><Relationship Id="rId9" Type="http://schemas.openxmlformats.org/officeDocument/2006/relationships/tags" Target="../tags/tag15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6.xml" /><Relationship Id="rId3" Type="http://schemas.openxmlformats.org/officeDocument/2006/relationships/tags" Target="../tags/tag167.xml" /><Relationship Id="rId4" Type="http://schemas.openxmlformats.org/officeDocument/2006/relationships/tags" Target="../tags/tag16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7.xml" /><Relationship Id="rId11" Type="http://schemas.openxmlformats.org/officeDocument/2006/relationships/tags" Target="../tags/tag178.xml" /><Relationship Id="rId12" Type="http://schemas.openxmlformats.org/officeDocument/2006/relationships/tags" Target="../tags/tag179.xml" /><Relationship Id="rId13" Type="http://schemas.openxmlformats.org/officeDocument/2006/relationships/tags" Target="../tags/tag180.xml" /><Relationship Id="rId2" Type="http://schemas.openxmlformats.org/officeDocument/2006/relationships/tags" Target="../tags/tag169.xml" /><Relationship Id="rId3" Type="http://schemas.openxmlformats.org/officeDocument/2006/relationships/tags" Target="../tags/tag170.xml" /><Relationship Id="rId4" Type="http://schemas.openxmlformats.org/officeDocument/2006/relationships/tags" Target="../tags/tag171.xml" /><Relationship Id="rId5" Type="http://schemas.openxmlformats.org/officeDocument/2006/relationships/tags" Target="../tags/tag172.xml" /><Relationship Id="rId6" Type="http://schemas.openxmlformats.org/officeDocument/2006/relationships/tags" Target="../tags/tag173.xml" /><Relationship Id="rId7" Type="http://schemas.openxmlformats.org/officeDocument/2006/relationships/tags" Target="../tags/tag174.xml" /><Relationship Id="rId8" Type="http://schemas.openxmlformats.org/officeDocument/2006/relationships/tags" Target="../tags/tag175.xml" /><Relationship Id="rId9" Type="http://schemas.openxmlformats.org/officeDocument/2006/relationships/tags" Target="../tags/tag17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9.xml" /><Relationship Id="rId11" Type="http://schemas.openxmlformats.org/officeDocument/2006/relationships/tags" Target="../tags/tag190.xml" /><Relationship Id="rId12" Type="http://schemas.openxmlformats.org/officeDocument/2006/relationships/tags" Target="../tags/tag191.xml" /><Relationship Id="rId13" Type="http://schemas.openxmlformats.org/officeDocument/2006/relationships/tags" Target="../tags/tag192.xml" /><Relationship Id="rId14" Type="http://schemas.openxmlformats.org/officeDocument/2006/relationships/tags" Target="../tags/tag193.xml" /><Relationship Id="rId15" Type="http://schemas.openxmlformats.org/officeDocument/2006/relationships/tags" Target="../tags/tag194.xml" /><Relationship Id="rId16" Type="http://schemas.openxmlformats.org/officeDocument/2006/relationships/tags" Target="../tags/tag195.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tags" Target="../tags/tag183.xml" /><Relationship Id="rId5" Type="http://schemas.openxmlformats.org/officeDocument/2006/relationships/tags" Target="../tags/tag184.xml" /><Relationship Id="rId6" Type="http://schemas.openxmlformats.org/officeDocument/2006/relationships/tags" Target="../tags/tag185.xml" /><Relationship Id="rId7" Type="http://schemas.openxmlformats.org/officeDocument/2006/relationships/tags" Target="../tags/tag186.xml" /><Relationship Id="rId8" Type="http://schemas.openxmlformats.org/officeDocument/2006/relationships/tags" Target="../tags/tag187.xml" /><Relationship Id="rId9" Type="http://schemas.openxmlformats.org/officeDocument/2006/relationships/tags" Target="../tags/tag18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4.xml" /><Relationship Id="rId11" Type="http://schemas.openxmlformats.org/officeDocument/2006/relationships/tags" Target="../tags/tag205.xml" /><Relationship Id="rId12" Type="http://schemas.openxmlformats.org/officeDocument/2006/relationships/tags" Target="../tags/tag206.xml" /><Relationship Id="rId13" Type="http://schemas.openxmlformats.org/officeDocument/2006/relationships/tags" Target="../tags/tag207.xml" /><Relationship Id="rId14" Type="http://schemas.openxmlformats.org/officeDocument/2006/relationships/tags" Target="../tags/tag208.xml" /><Relationship Id="rId15" Type="http://schemas.openxmlformats.org/officeDocument/2006/relationships/tags" Target="../tags/tag209.xml" /><Relationship Id="rId2" Type="http://schemas.openxmlformats.org/officeDocument/2006/relationships/tags" Target="../tags/tag196.xml" /><Relationship Id="rId3" Type="http://schemas.openxmlformats.org/officeDocument/2006/relationships/tags" Target="../tags/tag197.xml" /><Relationship Id="rId4" Type="http://schemas.openxmlformats.org/officeDocument/2006/relationships/tags" Target="../tags/tag198.xml" /><Relationship Id="rId5" Type="http://schemas.openxmlformats.org/officeDocument/2006/relationships/tags" Target="../tags/tag199.xml" /><Relationship Id="rId6" Type="http://schemas.openxmlformats.org/officeDocument/2006/relationships/tags" Target="../tags/tag200.xml" /><Relationship Id="rId7" Type="http://schemas.openxmlformats.org/officeDocument/2006/relationships/tags" Target="../tags/tag201.xml" /><Relationship Id="rId8" Type="http://schemas.openxmlformats.org/officeDocument/2006/relationships/tags" Target="../tags/tag202.xml" /><Relationship Id="rId9" Type="http://schemas.openxmlformats.org/officeDocument/2006/relationships/tags" Target="../tags/tag20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10.xml" /><Relationship Id="rId3" Type="http://schemas.openxmlformats.org/officeDocument/2006/relationships/tags" Target="../tags/tag211.xml" /><Relationship Id="rId4" Type="http://schemas.openxmlformats.org/officeDocument/2006/relationships/tags" Target="../tags/tag2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1.xml" /><Relationship Id="rId11" Type="http://schemas.openxmlformats.org/officeDocument/2006/relationships/tags" Target="../tags/tag222.xml" /><Relationship Id="rId12" Type="http://schemas.openxmlformats.org/officeDocument/2006/relationships/tags" Target="../tags/tag223.xml" /><Relationship Id="rId13" Type="http://schemas.openxmlformats.org/officeDocument/2006/relationships/tags" Target="../tags/tag224.xml" /><Relationship Id="rId2" Type="http://schemas.openxmlformats.org/officeDocument/2006/relationships/tags" Target="../tags/tag213.xml" /><Relationship Id="rId3" Type="http://schemas.openxmlformats.org/officeDocument/2006/relationships/tags" Target="../tags/tag214.xml" /><Relationship Id="rId4" Type="http://schemas.openxmlformats.org/officeDocument/2006/relationships/tags" Target="../tags/tag215.xml" /><Relationship Id="rId5" Type="http://schemas.openxmlformats.org/officeDocument/2006/relationships/tags" Target="../tags/tag216.xml" /><Relationship Id="rId6" Type="http://schemas.openxmlformats.org/officeDocument/2006/relationships/tags" Target="../tags/tag217.xml" /><Relationship Id="rId7" Type="http://schemas.openxmlformats.org/officeDocument/2006/relationships/tags" Target="../tags/tag218.xml" /><Relationship Id="rId8" Type="http://schemas.openxmlformats.org/officeDocument/2006/relationships/tags" Target="../tags/tag219.xml" /><Relationship Id="rId9" Type="http://schemas.openxmlformats.org/officeDocument/2006/relationships/tags" Target="../tags/tag2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3.xml" /><Relationship Id="rId11" Type="http://schemas.openxmlformats.org/officeDocument/2006/relationships/tags" Target="../tags/tag234.xml" /><Relationship Id="rId12" Type="http://schemas.openxmlformats.org/officeDocument/2006/relationships/tags" Target="../tags/tag235.xml" /><Relationship Id="rId13" Type="http://schemas.openxmlformats.org/officeDocument/2006/relationships/tags" Target="../tags/tag236.xml" /><Relationship Id="rId2" Type="http://schemas.openxmlformats.org/officeDocument/2006/relationships/tags" Target="../tags/tag225.xml" /><Relationship Id="rId3" Type="http://schemas.openxmlformats.org/officeDocument/2006/relationships/tags" Target="../tags/tag226.xml" /><Relationship Id="rId4" Type="http://schemas.openxmlformats.org/officeDocument/2006/relationships/tags" Target="../tags/tag227.xml" /><Relationship Id="rId5" Type="http://schemas.openxmlformats.org/officeDocument/2006/relationships/tags" Target="../tags/tag228.xml" /><Relationship Id="rId6" Type="http://schemas.openxmlformats.org/officeDocument/2006/relationships/tags" Target="../tags/tag229.xml" /><Relationship Id="rId7" Type="http://schemas.openxmlformats.org/officeDocument/2006/relationships/tags" Target="../tags/tag230.xml" /><Relationship Id="rId8" Type="http://schemas.openxmlformats.org/officeDocument/2006/relationships/tags" Target="../tags/tag231.xml" /><Relationship Id="rId9" Type="http://schemas.openxmlformats.org/officeDocument/2006/relationships/tags" Target="../tags/tag23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052143223010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3"/>
          <p:cNvSpPr>
            <a:spLocks noGrp="1"/>
          </p:cNvSpPr>
          <p:nvPr>
            <p:ph type="body" idx="3"/>
            <p:custDataLst>
              <p:tags r:id="rId3"/>
            </p:custDataLst>
          </p:nvPr>
        </p:nvSpPr>
        <p:spPr/>
        <p:txBody>
          <a:bodyPr>
            <a:normAutofit/>
          </a:bodyPr>
          <a:lstStyle/>
          <a:p>
            <a:r>
              <a:rPr lang="zh-CN" altLang="en-US"/>
              <a:t>汇报人：PPT</a:t>
            </a:r>
          </a:p>
        </p:txBody>
      </p:sp>
      <p:sp>
        <p:nvSpPr>
          <p:cNvPr id="1048650" name="文本占位符 6"/>
          <p:cNvSpPr>
            <a:spLocks noGrp="1"/>
          </p:cNvSpPr>
          <p:nvPr>
            <p:ph type="body" idx="2"/>
            <p:custDataLst>
              <p:tags r:id="rId4"/>
            </p:custDataLst>
          </p:nvPr>
        </p:nvSpPr>
        <p:spPr/>
        <p:txBody>
          <a:bodyPr>
            <a:normAutofit fontScale="95000" lnSpcReduction="20000"/>
          </a:bodyPr>
          <a:lstStyle/>
          <a:p>
            <a:r>
              <a:rPr lang="zh-CN" altLang="en-US"/>
              <a:t>添加文档副标题</a:t>
            </a:r>
          </a:p>
        </p:txBody>
      </p:sp>
      <p:sp>
        <p:nvSpPr>
          <p:cNvPr id="1048652" name="标题 9"/>
          <p:cNvSpPr>
            <a:spLocks noGrp="1"/>
          </p:cNvSpPr>
          <p:nvPr>
            <p:ph type="title" idx="1"/>
            <p:custDataLst>
              <p:tags r:id="rId5"/>
            </p:custDataLst>
          </p:nvPr>
        </p:nvSpPr>
        <p:spPr/>
        <p:txBody>
          <a:bodyPr>
            <a:normAutofit fontScale="96667"/>
          </a:bodyPr>
          <a:lstStyle/>
          <a:p>
            <a:r>
              <a:rPr lang="zh-CN" altLang="en-US"/>
              <a:t>课程与教学论课件</a:t>
            </a:r>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32" name="文本占位符 8"/>
          <p:cNvSpPr>
            <a:spLocks noGrp="1"/>
          </p:cNvSpPr>
          <p:nvPr>
            <p:ph type="body" idx="2"/>
            <p:custDataLst>
              <p:tags r:id="rId3"/>
            </p:custDataLst>
          </p:nvPr>
        </p:nvSpPr>
        <p:spPr/>
        <p:txBody>
          <a:bodyPr>
            <a:normAutofit fontScale="94167" lnSpcReduction="20000"/>
          </a:bodyPr>
          <a:lstStyle/>
          <a:p>
            <a:r>
              <a:rPr lang="zh-CN" altLang="en-US"/>
              <a:t>CONTENTS</a:t>
            </a:r>
          </a:p>
        </p:txBody>
      </p:sp>
      <p:sp>
        <p:nvSpPr>
          <p:cNvPr id="1048834" name="标题 9"/>
          <p:cNvSpPr>
            <a:spLocks noGrp="1"/>
          </p:cNvSpPr>
          <p:nvPr>
            <p:ph type="title" idx="1"/>
            <p:custDataLst>
              <p:tags r:id="rId4"/>
            </p:custDataLst>
          </p:nvPr>
        </p:nvSpPr>
        <p:spPr/>
        <p:txBody>
          <a:bodyPr/>
          <a:lstStyle/>
          <a:p>
            <a:r>
              <a:rPr lang="zh-CN" altLang="en-US"/>
              <a:t>目录</a:t>
            </a:r>
          </a:p>
        </p:txBody>
      </p:sp>
      <p:sp>
        <p:nvSpPr>
          <p:cNvPr id="1048836" name="序号"/>
          <p:cNvSpPr txBox="1"/>
          <p:nvPr>
            <p:custDataLst>
              <p:tags r:id="rId5"/>
            </p:custDataLst>
          </p:nvPr>
        </p:nvSpPr>
        <p:spPr>
          <a:xfrm>
            <a:off x="867728" y="2904490"/>
            <a:ext cx="1171575" cy="7874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3600">
                <a:solidFill>
                  <a:schemeClr val="tx1">
                    <a:lumMod val="85000"/>
                    <a:lumOff val="15000"/>
                  </a:schemeClr>
                </a:solidFill>
                <a:latin typeface="+mj-ea"/>
                <a:ea typeface="+mj-ea"/>
                <a:cs typeface="MiSans" panose="00000500000000000000" charset="-122"/>
              </a:rPr>
              <a:t>01.</a:t>
            </a:r>
          </a:p>
        </p:txBody>
      </p:sp>
      <p:sp>
        <p:nvSpPr>
          <p:cNvPr id="1048838" name="标题"/>
          <p:cNvSpPr txBox="1"/>
          <p:nvPr>
            <p:custDataLst>
              <p:tags r:id="rId6"/>
            </p:custDataLst>
          </p:nvPr>
        </p:nvSpPr>
        <p:spPr>
          <a:xfrm>
            <a:off x="868045" y="4043680"/>
            <a:ext cx="1706880" cy="17780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rPr>
              <a:t>目录标题</a:t>
            </a:r>
          </a:p>
        </p:txBody>
      </p:sp>
      <p:sp>
        <p:nvSpPr>
          <p:cNvPr id="1048840" name="矩形 27"/>
          <p:cNvSpPr/>
          <p:nvPr>
            <p:custDataLst>
              <p:tags r:id="rId7"/>
            </p:custDataLst>
          </p:nvPr>
        </p:nvSpPr>
        <p:spPr>
          <a:xfrm>
            <a:off x="867728" y="3691890"/>
            <a:ext cx="548640" cy="84455"/>
          </a:xfrm>
          <a:prstGeom prst="rect">
            <a:avLst/>
          </a:prstGeom>
          <a:gradFill flip="none" rotWithShape="1">
            <a:gsLst>
              <a:gs pos="0">
                <a:schemeClr val="accent1"/>
              </a:gs>
              <a:gs pos="100000">
                <a:schemeClr val="accent2"/>
              </a:gs>
            </a:gsLst>
            <a:lin ang="0" scaled="1"/>
          </a:gradFill>
          <a:ln w="1905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8842" name="序号"/>
          <p:cNvSpPr txBox="1"/>
          <p:nvPr>
            <p:custDataLst>
              <p:tags r:id="rId8"/>
            </p:custDataLst>
          </p:nvPr>
        </p:nvSpPr>
        <p:spPr>
          <a:xfrm>
            <a:off x="2640013" y="2904490"/>
            <a:ext cx="1171575" cy="7874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3600">
                <a:solidFill>
                  <a:schemeClr val="tx1">
                    <a:lumMod val="85000"/>
                    <a:lumOff val="15000"/>
                  </a:schemeClr>
                </a:solidFill>
                <a:latin typeface="+mj-ea"/>
                <a:ea typeface="+mj-ea"/>
                <a:cs typeface="MiSans" panose="00000500000000000000" charset="-122"/>
              </a:rPr>
              <a:t>02.</a:t>
            </a:r>
          </a:p>
        </p:txBody>
      </p:sp>
      <p:sp>
        <p:nvSpPr>
          <p:cNvPr id="1048844" name="标题"/>
          <p:cNvSpPr txBox="1"/>
          <p:nvPr>
            <p:custDataLst>
              <p:tags r:id="rId9"/>
            </p:custDataLst>
          </p:nvPr>
        </p:nvSpPr>
        <p:spPr>
          <a:xfrm>
            <a:off x="2640330" y="4043680"/>
            <a:ext cx="1706880" cy="17780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rPr>
              <a:t>课程与教学论概述</a:t>
            </a:r>
          </a:p>
        </p:txBody>
      </p:sp>
      <p:sp>
        <p:nvSpPr>
          <p:cNvPr id="1048846" name="矩形 83"/>
          <p:cNvSpPr/>
          <p:nvPr>
            <p:custDataLst>
              <p:tags r:id="rId10"/>
            </p:custDataLst>
          </p:nvPr>
        </p:nvSpPr>
        <p:spPr>
          <a:xfrm>
            <a:off x="2640013" y="3691890"/>
            <a:ext cx="548640" cy="84455"/>
          </a:xfrm>
          <a:prstGeom prst="rect">
            <a:avLst/>
          </a:prstGeom>
          <a:gradFill flip="none" rotWithShape="1">
            <a:gsLst>
              <a:gs pos="0">
                <a:schemeClr val="accent1"/>
              </a:gs>
              <a:gs pos="100000">
                <a:schemeClr val="accent2"/>
              </a:gs>
            </a:gsLst>
            <a:lin ang="0" scaled="1"/>
          </a:gradFill>
          <a:ln w="1905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8848" name="序号"/>
          <p:cNvSpPr txBox="1"/>
          <p:nvPr>
            <p:custDataLst>
              <p:tags r:id="rId11"/>
            </p:custDataLst>
          </p:nvPr>
        </p:nvSpPr>
        <p:spPr>
          <a:xfrm>
            <a:off x="4412298" y="2904490"/>
            <a:ext cx="1171575" cy="7874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3600">
                <a:solidFill>
                  <a:schemeClr val="tx1">
                    <a:lumMod val="85000"/>
                    <a:lumOff val="15000"/>
                  </a:schemeClr>
                </a:solidFill>
                <a:latin typeface="+mj-ea"/>
                <a:ea typeface="+mj-ea"/>
                <a:cs typeface="MiSans" panose="00000500000000000000" charset="-122"/>
              </a:rPr>
              <a:t>03.</a:t>
            </a:r>
          </a:p>
        </p:txBody>
      </p:sp>
      <p:sp>
        <p:nvSpPr>
          <p:cNvPr id="1048850" name="标题"/>
          <p:cNvSpPr txBox="1"/>
          <p:nvPr>
            <p:custDataLst>
              <p:tags r:id="rId12"/>
            </p:custDataLst>
          </p:nvPr>
        </p:nvSpPr>
        <p:spPr>
          <a:xfrm>
            <a:off x="4412615" y="4043680"/>
            <a:ext cx="1706880" cy="17780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rPr>
              <a:t>课程与教学论的基本原理</a:t>
            </a:r>
          </a:p>
        </p:txBody>
      </p:sp>
      <p:sp>
        <p:nvSpPr>
          <p:cNvPr id="1048852" name="矩形 88"/>
          <p:cNvSpPr/>
          <p:nvPr>
            <p:custDataLst>
              <p:tags r:id="rId13"/>
            </p:custDataLst>
          </p:nvPr>
        </p:nvSpPr>
        <p:spPr>
          <a:xfrm>
            <a:off x="4412298" y="3691890"/>
            <a:ext cx="548640" cy="84455"/>
          </a:xfrm>
          <a:prstGeom prst="rect">
            <a:avLst/>
          </a:prstGeom>
          <a:gradFill flip="none" rotWithShape="1">
            <a:gsLst>
              <a:gs pos="0">
                <a:schemeClr val="accent1"/>
              </a:gs>
              <a:gs pos="100000">
                <a:schemeClr val="accent2"/>
              </a:gs>
            </a:gsLst>
            <a:lin ang="0" scaled="1"/>
          </a:gradFill>
          <a:ln w="1905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8854" name="序号"/>
          <p:cNvSpPr txBox="1"/>
          <p:nvPr>
            <p:custDataLst>
              <p:tags r:id="rId14"/>
            </p:custDataLst>
          </p:nvPr>
        </p:nvSpPr>
        <p:spPr>
          <a:xfrm>
            <a:off x="6184583" y="2904490"/>
            <a:ext cx="1171575" cy="7874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3600">
                <a:solidFill>
                  <a:schemeClr val="tx1">
                    <a:lumMod val="85000"/>
                    <a:lumOff val="15000"/>
                  </a:schemeClr>
                </a:solidFill>
                <a:latin typeface="+mj-ea"/>
                <a:ea typeface="+mj-ea"/>
                <a:cs typeface="MiSans" panose="00000500000000000000" charset="-122"/>
              </a:rPr>
              <a:t>04.</a:t>
            </a:r>
          </a:p>
        </p:txBody>
      </p:sp>
      <p:sp>
        <p:nvSpPr>
          <p:cNvPr id="1048856" name="标题"/>
          <p:cNvSpPr txBox="1"/>
          <p:nvPr>
            <p:custDataLst>
              <p:tags r:id="rId15"/>
            </p:custDataLst>
          </p:nvPr>
        </p:nvSpPr>
        <p:spPr>
          <a:xfrm>
            <a:off x="6184900" y="4043680"/>
            <a:ext cx="1706880" cy="17780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rPr>
              <a:t>课程与教学论的主要流派</a:t>
            </a:r>
          </a:p>
        </p:txBody>
      </p:sp>
      <p:sp>
        <p:nvSpPr>
          <p:cNvPr id="1048858" name="矩形 93"/>
          <p:cNvSpPr/>
          <p:nvPr>
            <p:custDataLst>
              <p:tags r:id="rId16"/>
            </p:custDataLst>
          </p:nvPr>
        </p:nvSpPr>
        <p:spPr>
          <a:xfrm>
            <a:off x="6184583" y="3691890"/>
            <a:ext cx="548640" cy="84455"/>
          </a:xfrm>
          <a:prstGeom prst="rect">
            <a:avLst/>
          </a:prstGeom>
          <a:gradFill flip="none" rotWithShape="1">
            <a:gsLst>
              <a:gs pos="0">
                <a:schemeClr val="accent1"/>
              </a:gs>
              <a:gs pos="100000">
                <a:schemeClr val="accent2"/>
              </a:gs>
            </a:gsLst>
            <a:lin ang="0" scaled="1"/>
          </a:gradFill>
          <a:ln w="1905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8860" name="序号"/>
          <p:cNvSpPr txBox="1"/>
          <p:nvPr>
            <p:custDataLst>
              <p:tags r:id="rId17"/>
            </p:custDataLst>
          </p:nvPr>
        </p:nvSpPr>
        <p:spPr>
          <a:xfrm>
            <a:off x="7956868" y="2904490"/>
            <a:ext cx="1171575" cy="7874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3600">
                <a:solidFill>
                  <a:schemeClr val="tx1">
                    <a:lumMod val="85000"/>
                    <a:lumOff val="15000"/>
                  </a:schemeClr>
                </a:solidFill>
                <a:latin typeface="+mj-ea"/>
                <a:ea typeface="+mj-ea"/>
                <a:cs typeface="MiSans" panose="00000500000000000000" charset="-122"/>
              </a:rPr>
              <a:t>05.</a:t>
            </a:r>
          </a:p>
        </p:txBody>
      </p:sp>
      <p:sp>
        <p:nvSpPr>
          <p:cNvPr id="1048862" name="标题"/>
          <p:cNvSpPr txBox="1"/>
          <p:nvPr>
            <p:custDataLst>
              <p:tags r:id="rId18"/>
            </p:custDataLst>
          </p:nvPr>
        </p:nvSpPr>
        <p:spPr>
          <a:xfrm>
            <a:off x="7957185" y="4043680"/>
            <a:ext cx="1706880" cy="17780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rPr>
              <a:t>课程与教学论的教学实践</a:t>
            </a:r>
          </a:p>
        </p:txBody>
      </p:sp>
      <p:sp>
        <p:nvSpPr>
          <p:cNvPr id="1048864" name="矩形 98"/>
          <p:cNvSpPr/>
          <p:nvPr>
            <p:custDataLst>
              <p:tags r:id="rId19"/>
            </p:custDataLst>
          </p:nvPr>
        </p:nvSpPr>
        <p:spPr>
          <a:xfrm>
            <a:off x="7956868" y="3691890"/>
            <a:ext cx="548640" cy="84455"/>
          </a:xfrm>
          <a:prstGeom prst="rect">
            <a:avLst/>
          </a:prstGeom>
          <a:gradFill flip="none" rotWithShape="1">
            <a:gsLst>
              <a:gs pos="0">
                <a:schemeClr val="accent1"/>
              </a:gs>
              <a:gs pos="100000">
                <a:schemeClr val="accent2"/>
              </a:gs>
            </a:gsLst>
            <a:lin ang="0" scaled="1"/>
          </a:gradFill>
          <a:ln w="1905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
        <p:nvSpPr>
          <p:cNvPr id="1048866" name="序号"/>
          <p:cNvSpPr txBox="1"/>
          <p:nvPr>
            <p:custDataLst>
              <p:tags r:id="rId20"/>
            </p:custDataLst>
          </p:nvPr>
        </p:nvSpPr>
        <p:spPr>
          <a:xfrm>
            <a:off x="9729153" y="2904490"/>
            <a:ext cx="1171575" cy="7874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sz="3600">
                <a:solidFill>
                  <a:schemeClr val="tx1">
                    <a:lumMod val="85000"/>
                    <a:lumOff val="15000"/>
                  </a:schemeClr>
                </a:solidFill>
                <a:latin typeface="+mj-ea"/>
                <a:ea typeface="+mj-ea"/>
                <a:cs typeface="MiSans" panose="00000500000000000000" charset="-122"/>
              </a:rPr>
              <a:t>06.</a:t>
            </a:r>
          </a:p>
        </p:txBody>
      </p:sp>
      <p:sp>
        <p:nvSpPr>
          <p:cNvPr id="1048868" name="标题"/>
          <p:cNvSpPr txBox="1"/>
          <p:nvPr>
            <p:custDataLst>
              <p:tags r:id="rId21"/>
            </p:custDataLst>
          </p:nvPr>
        </p:nvSpPr>
        <p:spPr>
          <a:xfrm>
            <a:off x="9729470" y="4043680"/>
            <a:ext cx="1706880" cy="17780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spc="300">
                <a:gradFill>
                  <a:gsLst>
                    <a:gs pos="0">
                      <a:schemeClr val="accent1"/>
                    </a:gs>
                    <a:gs pos="100000">
                      <a:schemeClr val="accent2">
                        <a:lumMod val="75000"/>
                      </a:schemeClr>
                    </a:gs>
                  </a:gsLst>
                  <a:lin ang="0" scaled="0"/>
                </a:gradFill>
                <a:latin typeface="+mj-ea"/>
                <a:ea typeface="+mj-ea"/>
                <a:cs typeface="MiSans" panose="00000500000000000000" charset="-122"/>
              </a:rPr>
              <a:t>课程与教学论的未来发展</a:t>
            </a:r>
          </a:p>
        </p:txBody>
      </p:sp>
      <p:sp>
        <p:nvSpPr>
          <p:cNvPr id="1048870" name="矩形 103"/>
          <p:cNvSpPr/>
          <p:nvPr>
            <p:custDataLst>
              <p:tags r:id="rId22"/>
            </p:custDataLst>
          </p:nvPr>
        </p:nvSpPr>
        <p:spPr>
          <a:xfrm>
            <a:off x="9729153" y="3691890"/>
            <a:ext cx="548640" cy="84455"/>
          </a:xfrm>
          <a:prstGeom prst="rect">
            <a:avLst/>
          </a:prstGeom>
          <a:gradFill flip="none" rotWithShape="1">
            <a:gsLst>
              <a:gs pos="0">
                <a:schemeClr val="accent1"/>
              </a:gs>
              <a:gs pos="100000">
                <a:schemeClr val="accent2"/>
              </a:gs>
            </a:gsLst>
            <a:lin ang="0" scaled="1"/>
          </a:gradFill>
          <a:ln w="1905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cs typeface="MiSans" panose="00000500000000000000" charset="-122"/>
            </a:endParaRPr>
          </a:p>
        </p:txBody>
      </p:sp>
    </p:spTree>
    <p:custDataLst>
      <p:tags r:id="rId23"/>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22" name="文本占位符 3"/>
          <p:cNvSpPr>
            <a:spLocks noGrp="1"/>
          </p:cNvSpPr>
          <p:nvPr>
            <p:ph type="body" idx="2"/>
            <p:custDataLst>
              <p:tags r:id="rId2"/>
            </p:custDataLst>
          </p:nvPr>
        </p:nvSpPr>
        <p:spPr/>
        <p:txBody>
          <a:bodyPr/>
          <a:lstStyle/>
          <a:p>
            <a:r>
              <a:rPr lang="zh-CN" altLang="en-US"/>
              <a:t>01</a:t>
            </a:r>
          </a:p>
        </p:txBody>
      </p:sp>
      <p:sp>
        <p:nvSpPr>
          <p:cNvPr id="1048924" name="标题 7"/>
          <p:cNvSpPr>
            <a:spLocks noGrp="1"/>
          </p:cNvSpPr>
          <p:nvPr>
            <p:ph type="title" idx="1"/>
            <p:custDataLst>
              <p:tags r:id="rId3"/>
            </p:custDataLst>
          </p:nvPr>
        </p:nvSpPr>
        <p:spPr/>
        <p:txBody>
          <a:bodyPr/>
          <a:lstStyle/>
          <a:p>
            <a:r>
              <a:rPr lang="zh-CN" altLang="en-US"/>
              <a:t>添加章节标题</a:t>
            </a: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68" name="文本占位符 3"/>
          <p:cNvSpPr>
            <a:spLocks noGrp="1"/>
          </p:cNvSpPr>
          <p:nvPr>
            <p:ph type="body" idx="2"/>
            <p:custDataLst>
              <p:tags r:id="rId2"/>
            </p:custDataLst>
          </p:nvPr>
        </p:nvSpPr>
        <p:spPr/>
        <p:txBody>
          <a:bodyPr/>
          <a:lstStyle/>
          <a:p>
            <a:r>
              <a:rPr lang="zh-CN" altLang="en-US"/>
              <a:t>02</a:t>
            </a:r>
          </a:p>
        </p:txBody>
      </p:sp>
      <p:sp>
        <p:nvSpPr>
          <p:cNvPr id="1048970" name="标题 7"/>
          <p:cNvSpPr>
            <a:spLocks noGrp="1"/>
          </p:cNvSpPr>
          <p:nvPr>
            <p:ph type="title" idx="1"/>
            <p:custDataLst>
              <p:tags r:id="rId3"/>
            </p:custDataLst>
          </p:nvPr>
        </p:nvSpPr>
        <p:spPr/>
        <p:txBody>
          <a:bodyPr/>
          <a:lstStyle/>
          <a:p>
            <a:r>
              <a:rPr lang="zh-CN" altLang="en-US"/>
              <a:t>课程与教学论概述</a:t>
            </a: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48" name="标题 2"/>
          <p:cNvSpPr>
            <a:spLocks noGrp="1"/>
          </p:cNvSpPr>
          <p:nvPr>
            <p:ph type="title" idx="1"/>
          </p:nvPr>
        </p:nvSpPr>
        <p:spPr/>
        <p:txBody>
          <a:bodyPr>
            <a:normAutofit fontScale="91667"/>
          </a:bodyPr>
          <a:lstStyle/>
          <a:p>
            <a:r>
              <a:rPr lang="zh-CN" altLang="en-US"/>
              <a:t>课程与教学论的定义</a:t>
            </a:r>
          </a:p>
        </p:txBody>
      </p:sp>
      <p:sp>
        <p:nvSpPr>
          <p:cNvPr id="1049050"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52"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54"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56"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58"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60"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62"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64"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66"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fontScale="87500"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课程与教学论是教育学领域中研究课程设计与教学实施的理论与实践的专门领域</a:t>
            </a:r>
          </a:p>
        </p:txBody>
      </p:sp>
      <p:sp>
        <p:nvSpPr>
          <p:cNvPr id="1049068"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fontScale="83333"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课程与教学论是教育学的一个分支，旨在探讨学校教育中课程与教学的本质、目标、内容、方法以及评价等方面的理论与实践问题</a:t>
            </a:r>
          </a:p>
        </p:txBody>
      </p:sp>
      <p:sp>
        <p:nvSpPr>
          <p:cNvPr id="1049070"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课程与教学论是研究学校教育中课程与教学问题的教育学分支</a:t>
            </a:r>
          </a:p>
        </p:txBody>
      </p:sp>
      <p:sp>
        <p:nvSpPr>
          <p:cNvPr id="1049072"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fontScale="83333"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课程与教学论是教育学的一个分支，专门研究学校教育中课程与教学的理论和实践问题</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12" name="标题 2"/>
          <p:cNvSpPr>
            <a:spLocks noGrp="1"/>
          </p:cNvSpPr>
          <p:nvPr>
            <p:ph type="title" idx="1"/>
          </p:nvPr>
        </p:nvSpPr>
        <p:spPr/>
        <p:txBody>
          <a:bodyPr>
            <a:normAutofit fontScale="94444"/>
          </a:bodyPr>
          <a:lstStyle/>
          <a:p>
            <a:r>
              <a:rPr lang="zh-CN" altLang="en-US"/>
              <a:t>课程与教学论的发展历程</a:t>
            </a:r>
          </a:p>
        </p:txBody>
      </p:sp>
      <p:sp>
        <p:nvSpPr>
          <p:cNvPr id="1049114"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16"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18"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20"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22"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24"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26"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28"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30"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现代课程与教学论的变革</a:t>
            </a:r>
          </a:p>
        </p:txBody>
      </p:sp>
      <p:sp>
        <p:nvSpPr>
          <p:cNvPr id="1049132"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当代课程与教学论的挑战与机遇</a:t>
            </a:r>
          </a:p>
        </p:txBody>
      </p:sp>
      <p:sp>
        <p:nvSpPr>
          <p:cNvPr id="1049134"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古代课程与教学论的起源</a:t>
            </a:r>
          </a:p>
        </p:txBody>
      </p:sp>
      <p:sp>
        <p:nvSpPr>
          <p:cNvPr id="1049136"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近代课程与教学论的发展</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76" name="标题 2"/>
          <p:cNvSpPr>
            <a:spLocks noGrp="1"/>
          </p:cNvSpPr>
          <p:nvPr>
            <p:ph type="title" idx="1"/>
          </p:nvPr>
        </p:nvSpPr>
        <p:spPr/>
        <p:txBody>
          <a:bodyPr>
            <a:normAutofit fontScale="94444"/>
          </a:bodyPr>
          <a:lstStyle/>
          <a:p>
            <a:r>
              <a:rPr lang="zh-CN" altLang="en-US"/>
              <a:t>课程与教学论的研究对象</a:t>
            </a:r>
          </a:p>
        </p:txBody>
      </p:sp>
      <p:sp>
        <p:nvSpPr>
          <p:cNvPr id="1049178"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80"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82"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84"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课程与教学的关系：相互影响、相互作用</a:t>
            </a:r>
          </a:p>
        </p:txBody>
      </p:sp>
      <p:sp>
        <p:nvSpPr>
          <p:cNvPr id="1049186"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88"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90"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92"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课程：教学内容、教材、教学方法、评价等</a:t>
            </a:r>
          </a:p>
        </p:txBody>
      </p:sp>
      <p:sp>
        <p:nvSpPr>
          <p:cNvPr id="1049194"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96"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98"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00"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教学：教师、学生、教学过程、评价等</a:t>
            </a:r>
          </a:p>
        </p:txBody>
      </p:sp>
      <p:sp>
        <p:nvSpPr>
          <p:cNvPr id="1049202"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04"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06"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208"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课程与教学论的研究目的：提高教育质量，促进学生学习和发展</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48" name="文本占位符 3"/>
          <p:cNvSpPr>
            <a:spLocks noGrp="1"/>
          </p:cNvSpPr>
          <p:nvPr>
            <p:ph type="body" idx="2"/>
            <p:custDataLst>
              <p:tags r:id="rId2"/>
            </p:custDataLst>
          </p:nvPr>
        </p:nvSpPr>
        <p:spPr/>
        <p:txBody>
          <a:bodyPr/>
          <a:lstStyle/>
          <a:p>
            <a:r>
              <a:rPr lang="zh-CN" altLang="en-US"/>
              <a:t>03</a:t>
            </a:r>
          </a:p>
        </p:txBody>
      </p:sp>
      <p:sp>
        <p:nvSpPr>
          <p:cNvPr id="1049250" name="标题 7"/>
          <p:cNvSpPr>
            <a:spLocks noGrp="1"/>
          </p:cNvSpPr>
          <p:nvPr>
            <p:ph type="title" idx="1"/>
            <p:custDataLst>
              <p:tags r:id="rId3"/>
            </p:custDataLst>
          </p:nvPr>
        </p:nvSpPr>
        <p:spPr/>
        <p:txBody>
          <a:bodyPr/>
          <a:lstStyle/>
          <a:p>
            <a:r>
              <a:rPr lang="zh-CN" altLang="en-US"/>
              <a:t>课程与教学论的基本原理</a:t>
            </a: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28" name="标题 2"/>
          <p:cNvSpPr>
            <a:spLocks noGrp="1"/>
          </p:cNvSpPr>
          <p:nvPr>
            <p:ph type="title" idx="1"/>
          </p:nvPr>
        </p:nvSpPr>
        <p:spPr/>
        <p:txBody>
          <a:bodyPr>
            <a:normAutofit fontScale="94444"/>
          </a:bodyPr>
          <a:lstStyle/>
          <a:p>
            <a:r>
              <a:rPr lang="zh-CN" altLang="en-US"/>
              <a:t>课程设计原理</a:t>
            </a:r>
          </a:p>
        </p:txBody>
      </p:sp>
      <p:sp>
        <p:nvSpPr>
          <p:cNvPr id="1049330"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32"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34"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课程目标：明确课程的目的和预期结果</a:t>
            </a:r>
          </a:p>
        </p:txBody>
      </p:sp>
      <p:sp>
        <p:nvSpPr>
          <p:cNvPr id="1049336"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38"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40"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课程内容：选择合适的教学内容，确保内容的科学性和实用性</a:t>
            </a:r>
          </a:p>
        </p:txBody>
      </p:sp>
      <p:sp>
        <p:nvSpPr>
          <p:cNvPr id="1049342"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44"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46"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课程实施：设计有效的教学策略，包括教学方法、教学媒体和教学资源</a:t>
            </a:r>
          </a:p>
        </p:txBody>
      </p:sp>
      <p:sp>
        <p:nvSpPr>
          <p:cNvPr id="1049348"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50"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52"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课程评价：对课程实施的效果进行评估，及时调整和改进课程设计</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92" name="标题 2"/>
          <p:cNvSpPr>
            <a:spLocks noGrp="1"/>
          </p:cNvSpPr>
          <p:nvPr>
            <p:ph type="title" idx="1"/>
          </p:nvPr>
        </p:nvSpPr>
        <p:spPr/>
        <p:txBody>
          <a:bodyPr>
            <a:normAutofit fontScale="94444"/>
          </a:bodyPr>
          <a:lstStyle/>
          <a:p>
            <a:r>
              <a:rPr lang="zh-CN" altLang="en-US"/>
              <a:t>教学设计原理</a:t>
            </a:r>
          </a:p>
        </p:txBody>
      </p:sp>
      <p:sp>
        <p:nvSpPr>
          <p:cNvPr id="1049394" name="矩形 5"/>
          <p:cNvSpPr/>
          <p:nvPr>
            <p:custDataLst>
              <p:tags r:id="rId2"/>
            </p:custDataLst>
          </p:nvPr>
        </p:nvSpPr>
        <p:spPr>
          <a:xfrm>
            <a:off x="915667" y="1495542"/>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396" name="矩形 10"/>
          <p:cNvSpPr/>
          <p:nvPr>
            <p:custDataLst>
              <p:tags r:id="rId3"/>
            </p:custDataLst>
          </p:nvPr>
        </p:nvSpPr>
        <p:spPr>
          <a:xfrm>
            <a:off x="1262772" y="1490400"/>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398" name="TextBox 2"/>
          <p:cNvSpPr txBox="1"/>
          <p:nvPr>
            <p:custDataLst>
              <p:tags r:id="rId4"/>
            </p:custDataLst>
          </p:nvPr>
        </p:nvSpPr>
        <p:spPr>
          <a:xfrm>
            <a:off x="1067365" y="2248889"/>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400" spc="150">
                <a:solidFill>
                  <a:schemeClr val="dk1">
                    <a:lumMod val="80000"/>
                    <a:lumOff val="20000"/>
                  </a:schemeClr>
                </a:solidFill>
                <a:latin typeface="+mn-ea"/>
                <a:cs typeface="微软雅黑" panose="020b0503020204020204" pitchFamily="34" charset="-122"/>
                <a:sym typeface="Arial" pitchFamily="34" charset="0"/>
              </a:rPr>
              <a:t>教学目标：明确教学目标，确定教学内容和教学方法</a:t>
            </a:r>
          </a:p>
        </p:txBody>
      </p:sp>
      <p:sp>
        <p:nvSpPr>
          <p:cNvPr id="1049400" name="矩形 6"/>
          <p:cNvSpPr/>
          <p:nvPr>
            <p:custDataLst>
              <p:tags r:id="rId5"/>
            </p:custDataLst>
          </p:nvPr>
        </p:nvSpPr>
        <p:spPr>
          <a:xfrm>
            <a:off x="4486995" y="1495542"/>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402" name="矩形 11"/>
          <p:cNvSpPr/>
          <p:nvPr>
            <p:custDataLst>
              <p:tags r:id="rId6"/>
            </p:custDataLst>
          </p:nvPr>
        </p:nvSpPr>
        <p:spPr>
          <a:xfrm>
            <a:off x="4853384" y="1490400"/>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404" name="TextBox 2"/>
          <p:cNvSpPr txBox="1"/>
          <p:nvPr>
            <p:custDataLst>
              <p:tags r:id="rId7"/>
            </p:custDataLst>
          </p:nvPr>
        </p:nvSpPr>
        <p:spPr>
          <a:xfrm>
            <a:off x="4638693" y="2248889"/>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400" spc="150">
                <a:solidFill>
                  <a:schemeClr val="dk1">
                    <a:lumMod val="80000"/>
                    <a:lumOff val="20000"/>
                  </a:schemeClr>
                </a:solidFill>
                <a:latin typeface="+mn-ea"/>
                <a:cs typeface="微软雅黑" panose="020b0503020204020204" pitchFamily="34" charset="-122"/>
                <a:sym typeface="Arial" pitchFamily="34" charset="0"/>
              </a:rPr>
              <a:t>学习者特征：了解学习者的特点、兴趣、需求和认知水平</a:t>
            </a:r>
          </a:p>
        </p:txBody>
      </p:sp>
      <p:sp>
        <p:nvSpPr>
          <p:cNvPr id="1049406" name="矩形 7"/>
          <p:cNvSpPr/>
          <p:nvPr>
            <p:custDataLst>
              <p:tags r:id="rId8"/>
            </p:custDataLst>
          </p:nvPr>
        </p:nvSpPr>
        <p:spPr>
          <a:xfrm>
            <a:off x="8057681" y="1495542"/>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408" name="矩形 12"/>
          <p:cNvSpPr/>
          <p:nvPr>
            <p:custDataLst>
              <p:tags r:id="rId9"/>
            </p:custDataLst>
          </p:nvPr>
        </p:nvSpPr>
        <p:spPr>
          <a:xfrm>
            <a:off x="8443353" y="1490400"/>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410" name="TextBox 2"/>
          <p:cNvSpPr txBox="1"/>
          <p:nvPr>
            <p:custDataLst>
              <p:tags r:id="rId10"/>
            </p:custDataLst>
          </p:nvPr>
        </p:nvSpPr>
        <p:spPr>
          <a:xfrm>
            <a:off x="8209378" y="2248889"/>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400" spc="150">
                <a:solidFill>
                  <a:schemeClr val="dk1">
                    <a:lumMod val="80000"/>
                    <a:lumOff val="20000"/>
                  </a:schemeClr>
                </a:solidFill>
                <a:latin typeface="+mn-ea"/>
                <a:cs typeface="微软雅黑" panose="020b0503020204020204" pitchFamily="34" charset="-122"/>
                <a:sym typeface="Arial" pitchFamily="34" charset="0"/>
              </a:rPr>
              <a:t>教学内容：选择合适的教学内容，确保教学内容的科学性和实用性</a:t>
            </a:r>
          </a:p>
        </p:txBody>
      </p:sp>
      <p:sp>
        <p:nvSpPr>
          <p:cNvPr id="1049412" name="矩形 33"/>
          <p:cNvSpPr/>
          <p:nvPr>
            <p:custDataLst>
              <p:tags r:id="rId11"/>
            </p:custDataLst>
          </p:nvPr>
        </p:nvSpPr>
        <p:spPr>
          <a:xfrm>
            <a:off x="2705831" y="4044838"/>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414" name="矩形 37"/>
          <p:cNvSpPr/>
          <p:nvPr>
            <p:custDataLst>
              <p:tags r:id="rId12"/>
            </p:custDataLst>
          </p:nvPr>
        </p:nvSpPr>
        <p:spPr>
          <a:xfrm>
            <a:off x="3052936" y="4039696"/>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416" name="TextBox 2"/>
          <p:cNvSpPr txBox="1"/>
          <p:nvPr>
            <p:custDataLst>
              <p:tags r:id="rId13"/>
            </p:custDataLst>
          </p:nvPr>
        </p:nvSpPr>
        <p:spPr>
          <a:xfrm>
            <a:off x="2857528" y="4798185"/>
            <a:ext cx="2882656" cy="1292879"/>
          </a:xfrm>
          <a:prstGeom prst="rect">
            <a:avLst/>
          </a:prstGeom>
          <a:noFill/>
        </p:spPr>
        <p:txBody>
          <a:bodyPr wrap="square" rtlCol="0">
            <a:normAutofit fontScale="6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教学方法：采用多种教学方法，如讲解、演示、讨论、实验等，以激发学生的学习兴趣和主动性</a:t>
            </a:r>
          </a:p>
        </p:txBody>
      </p:sp>
      <p:sp>
        <p:nvSpPr>
          <p:cNvPr id="1049418" name="矩形 34"/>
          <p:cNvSpPr/>
          <p:nvPr>
            <p:custDataLst>
              <p:tags r:id="rId14"/>
            </p:custDataLst>
          </p:nvPr>
        </p:nvSpPr>
        <p:spPr>
          <a:xfrm>
            <a:off x="6277159" y="4044838"/>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420" name="矩形 38"/>
          <p:cNvSpPr/>
          <p:nvPr>
            <p:custDataLst>
              <p:tags r:id="rId15"/>
            </p:custDataLst>
          </p:nvPr>
        </p:nvSpPr>
        <p:spPr>
          <a:xfrm>
            <a:off x="6643548" y="4039696"/>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sym typeface="Arial" pitchFamily="34" charset="0"/>
            </a:endParaRPr>
          </a:p>
        </p:txBody>
      </p:sp>
      <p:sp>
        <p:nvSpPr>
          <p:cNvPr id="1049422" name="TextBox 2"/>
          <p:cNvSpPr txBox="1"/>
          <p:nvPr>
            <p:custDataLst>
              <p:tags r:id="rId16"/>
            </p:custDataLst>
          </p:nvPr>
        </p:nvSpPr>
        <p:spPr>
          <a:xfrm>
            <a:off x="6428857" y="4798185"/>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400" spc="150">
                <a:solidFill>
                  <a:schemeClr val="dk1">
                    <a:lumMod val="80000"/>
                    <a:lumOff val="20000"/>
                  </a:schemeClr>
                </a:solidFill>
                <a:latin typeface="+mn-ea"/>
                <a:cs typeface="微软雅黑" panose="020b0503020204020204" pitchFamily="34" charset="-122"/>
                <a:sym typeface="Arial" pitchFamily="34" charset="0"/>
              </a:rPr>
              <a:t>教学评价：对教学效果进行评价，及时调整教学策略，提高教学质量</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62" name="标题 2"/>
          <p:cNvSpPr>
            <a:spLocks noGrp="1"/>
          </p:cNvSpPr>
          <p:nvPr>
            <p:ph type="title" idx="1"/>
          </p:nvPr>
        </p:nvSpPr>
        <p:spPr/>
        <p:txBody>
          <a:bodyPr>
            <a:normAutofit fontScale="94444"/>
          </a:bodyPr>
          <a:lstStyle/>
          <a:p>
            <a:r>
              <a:rPr lang="zh-CN" altLang="en-US"/>
              <a:t>课程与教学的关系</a:t>
            </a:r>
          </a:p>
        </p:txBody>
      </p:sp>
      <p:sp>
        <p:nvSpPr>
          <p:cNvPr id="1049464" name="弧形 58"/>
          <p:cNvSpPr/>
          <p:nvPr>
            <p:custDataLst>
              <p:tags r:id="rId2"/>
            </p:custDataLst>
          </p:nvPr>
        </p:nvSpPr>
        <p:spPr>
          <a:xfrm>
            <a:off x="8107722" y="2135061"/>
            <a:ext cx="3470681" cy="347068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MiSans"/>
                <a:ea typeface="+mn-ea"/>
                <a:cs typeface="+mn-cs"/>
              </a:defRPr>
            </a:lvl1pPr>
            <a:lvl2pPr marL="457200" algn="l" defTabSz="914400" rtl="0" eaLnBrk="1" latinLnBrk="0" hangingPunct="1">
              <a:defRPr sz="1800" kern="1200">
                <a:solidFill>
                  <a:srgbClr val="000000"/>
                </a:solidFill>
                <a:latin typeface="MiSans"/>
                <a:ea typeface="+mn-ea"/>
                <a:cs typeface="+mn-cs"/>
              </a:defRPr>
            </a:lvl2pPr>
            <a:lvl3pPr marL="914400" algn="l" defTabSz="914400" rtl="0" eaLnBrk="1" latinLnBrk="0" hangingPunct="1">
              <a:defRPr sz="1800" kern="1200">
                <a:solidFill>
                  <a:srgbClr val="000000"/>
                </a:solidFill>
                <a:latin typeface="MiSans"/>
                <a:ea typeface="+mn-ea"/>
                <a:cs typeface="+mn-cs"/>
              </a:defRPr>
            </a:lvl3pPr>
            <a:lvl4pPr marL="1371600" algn="l" defTabSz="914400" rtl="0" eaLnBrk="1" latinLnBrk="0" hangingPunct="1">
              <a:defRPr sz="1800" kern="1200">
                <a:solidFill>
                  <a:srgbClr val="000000"/>
                </a:solidFill>
                <a:latin typeface="MiSans"/>
                <a:ea typeface="+mn-ea"/>
                <a:cs typeface="+mn-cs"/>
              </a:defRPr>
            </a:lvl4pPr>
            <a:lvl5pPr marL="1828800" algn="l" defTabSz="914400" rtl="0" eaLnBrk="1" latinLnBrk="0" hangingPunct="1">
              <a:defRPr sz="1800" kern="1200">
                <a:solidFill>
                  <a:srgbClr val="000000"/>
                </a:solidFill>
                <a:latin typeface="MiSans"/>
                <a:ea typeface="+mn-ea"/>
                <a:cs typeface="+mn-cs"/>
              </a:defRPr>
            </a:lvl5pPr>
            <a:lvl6pPr marL="2286000" algn="l" defTabSz="914400" rtl="0" eaLnBrk="1" latinLnBrk="0" hangingPunct="1">
              <a:defRPr sz="1800" kern="1200">
                <a:solidFill>
                  <a:srgbClr val="000000"/>
                </a:solidFill>
                <a:latin typeface="MiSans"/>
                <a:ea typeface="+mn-ea"/>
                <a:cs typeface="+mn-cs"/>
              </a:defRPr>
            </a:lvl6pPr>
            <a:lvl7pPr marL="2743200" algn="l" defTabSz="914400" rtl="0" eaLnBrk="1" latinLnBrk="0" hangingPunct="1">
              <a:defRPr sz="1800" kern="1200">
                <a:solidFill>
                  <a:srgbClr val="000000"/>
                </a:solidFill>
                <a:latin typeface="MiSans"/>
                <a:ea typeface="+mn-ea"/>
                <a:cs typeface="+mn-cs"/>
              </a:defRPr>
            </a:lvl7pPr>
            <a:lvl8pPr marL="3200400" algn="l" defTabSz="914400" rtl="0" eaLnBrk="1" latinLnBrk="0" hangingPunct="1">
              <a:defRPr sz="1800" kern="1200">
                <a:solidFill>
                  <a:srgbClr val="000000"/>
                </a:solidFill>
                <a:latin typeface="MiSans"/>
                <a:ea typeface="+mn-ea"/>
                <a:cs typeface="+mn-cs"/>
              </a:defRPr>
            </a:lvl8pPr>
            <a:lvl9pPr marL="3657600" algn="l" defTabSz="914400" rtl="0" eaLnBrk="1" latinLnBrk="0" hangingPunct="1">
              <a:defRPr sz="1800" kern="1200">
                <a:solidFill>
                  <a:srgbClr val="000000"/>
                </a:solidFill>
                <a:latin typeface="MiSans"/>
                <a:ea typeface="+mn-ea"/>
                <a:cs typeface="+mn-cs"/>
              </a:defRPr>
            </a:lvl9pPr>
          </a:lstStyle>
          <a:p>
            <a:pPr algn="ctr"/>
            <a:endParaRPr lang="zh-CN" altLang="en-US"/>
          </a:p>
        </p:txBody>
      </p:sp>
      <p:sp>
        <p:nvSpPr>
          <p:cNvPr id="1049466" name="弧形 57"/>
          <p:cNvSpPr/>
          <p:nvPr>
            <p:custDataLst>
              <p:tags r:id="rId3"/>
            </p:custDataLst>
          </p:nvPr>
        </p:nvSpPr>
        <p:spPr>
          <a:xfrm>
            <a:off x="608400" y="2135061"/>
            <a:ext cx="3470681" cy="347068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MiSans"/>
                <a:ea typeface="+mn-ea"/>
                <a:cs typeface="+mn-cs"/>
              </a:defRPr>
            </a:lvl1pPr>
            <a:lvl2pPr marL="457200" algn="l" defTabSz="914400" rtl="0" eaLnBrk="1" latinLnBrk="0" hangingPunct="1">
              <a:defRPr sz="1800" kern="1200">
                <a:solidFill>
                  <a:srgbClr val="000000"/>
                </a:solidFill>
                <a:latin typeface="MiSans"/>
                <a:ea typeface="+mn-ea"/>
                <a:cs typeface="+mn-cs"/>
              </a:defRPr>
            </a:lvl2pPr>
            <a:lvl3pPr marL="914400" algn="l" defTabSz="914400" rtl="0" eaLnBrk="1" latinLnBrk="0" hangingPunct="1">
              <a:defRPr sz="1800" kern="1200">
                <a:solidFill>
                  <a:srgbClr val="000000"/>
                </a:solidFill>
                <a:latin typeface="MiSans"/>
                <a:ea typeface="+mn-ea"/>
                <a:cs typeface="+mn-cs"/>
              </a:defRPr>
            </a:lvl3pPr>
            <a:lvl4pPr marL="1371600" algn="l" defTabSz="914400" rtl="0" eaLnBrk="1" latinLnBrk="0" hangingPunct="1">
              <a:defRPr sz="1800" kern="1200">
                <a:solidFill>
                  <a:srgbClr val="000000"/>
                </a:solidFill>
                <a:latin typeface="MiSans"/>
                <a:ea typeface="+mn-ea"/>
                <a:cs typeface="+mn-cs"/>
              </a:defRPr>
            </a:lvl4pPr>
            <a:lvl5pPr marL="1828800" algn="l" defTabSz="914400" rtl="0" eaLnBrk="1" latinLnBrk="0" hangingPunct="1">
              <a:defRPr sz="1800" kern="1200">
                <a:solidFill>
                  <a:srgbClr val="000000"/>
                </a:solidFill>
                <a:latin typeface="MiSans"/>
                <a:ea typeface="+mn-ea"/>
                <a:cs typeface="+mn-cs"/>
              </a:defRPr>
            </a:lvl5pPr>
            <a:lvl6pPr marL="2286000" algn="l" defTabSz="914400" rtl="0" eaLnBrk="1" latinLnBrk="0" hangingPunct="1">
              <a:defRPr sz="1800" kern="1200">
                <a:solidFill>
                  <a:srgbClr val="000000"/>
                </a:solidFill>
                <a:latin typeface="MiSans"/>
                <a:ea typeface="+mn-ea"/>
                <a:cs typeface="+mn-cs"/>
              </a:defRPr>
            </a:lvl6pPr>
            <a:lvl7pPr marL="2743200" algn="l" defTabSz="914400" rtl="0" eaLnBrk="1" latinLnBrk="0" hangingPunct="1">
              <a:defRPr sz="1800" kern="1200">
                <a:solidFill>
                  <a:srgbClr val="000000"/>
                </a:solidFill>
                <a:latin typeface="MiSans"/>
                <a:ea typeface="+mn-ea"/>
                <a:cs typeface="+mn-cs"/>
              </a:defRPr>
            </a:lvl7pPr>
            <a:lvl8pPr marL="3200400" algn="l" defTabSz="914400" rtl="0" eaLnBrk="1" latinLnBrk="0" hangingPunct="1">
              <a:defRPr sz="1800" kern="1200">
                <a:solidFill>
                  <a:srgbClr val="000000"/>
                </a:solidFill>
                <a:latin typeface="MiSans"/>
                <a:ea typeface="+mn-ea"/>
                <a:cs typeface="+mn-cs"/>
              </a:defRPr>
            </a:lvl8pPr>
            <a:lvl9pPr marL="3657600" algn="l" defTabSz="914400" rtl="0" eaLnBrk="1" latinLnBrk="0" hangingPunct="1">
              <a:defRPr sz="1800" kern="1200">
                <a:solidFill>
                  <a:srgbClr val="000000"/>
                </a:solidFill>
                <a:latin typeface="MiSans"/>
                <a:ea typeface="+mn-ea"/>
                <a:cs typeface="+mn-cs"/>
              </a:defRPr>
            </a:lvl9pPr>
          </a:lstStyle>
          <a:p>
            <a:pPr algn="ctr"/>
            <a:endParaRPr lang="zh-CN" altLang="en-US"/>
          </a:p>
        </p:txBody>
      </p:sp>
      <p:sp>
        <p:nvSpPr>
          <p:cNvPr id="1049468" name="椭圆 22"/>
          <p:cNvSpPr/>
          <p:nvPr>
            <p:custDataLst>
              <p:tags r:id="rId4"/>
            </p:custDataLst>
          </p:nvPr>
        </p:nvSpPr>
        <p:spPr>
          <a:xfrm>
            <a:off x="8448899"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70" name="椭圆 23"/>
          <p:cNvSpPr/>
          <p:nvPr>
            <p:custDataLst>
              <p:tags r:id="rId5"/>
            </p:custDataLst>
          </p:nvPr>
        </p:nvSpPr>
        <p:spPr>
          <a:xfrm>
            <a:off x="8835066"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72" name="正文"/>
          <p:cNvSpPr txBox="1"/>
          <p:nvPr>
            <p:custDataLst>
              <p:tags r:id="rId6"/>
            </p:custDataLst>
          </p:nvPr>
        </p:nvSpPr>
        <p:spPr>
          <a:xfrm>
            <a:off x="8901614"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课程与教学的关系是教育领域中的核心问题</a:t>
            </a:r>
          </a:p>
        </p:txBody>
      </p:sp>
      <p:sp>
        <p:nvSpPr>
          <p:cNvPr id="1049474" name="椭圆 24"/>
          <p:cNvSpPr/>
          <p:nvPr>
            <p:custDataLst>
              <p:tags r:id="rId7"/>
            </p:custDataLst>
          </p:nvPr>
        </p:nvSpPr>
        <p:spPr>
          <a:xfrm>
            <a:off x="601661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76" name="椭圆 25"/>
          <p:cNvSpPr/>
          <p:nvPr>
            <p:custDataLst>
              <p:tags r:id="rId8"/>
            </p:custDataLst>
          </p:nvPr>
        </p:nvSpPr>
        <p:spPr>
          <a:xfrm>
            <a:off x="6401840"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78" name="正文"/>
          <p:cNvSpPr txBox="1"/>
          <p:nvPr>
            <p:custDataLst>
              <p:tags r:id="rId9"/>
            </p:custDataLst>
          </p:nvPr>
        </p:nvSpPr>
        <p:spPr>
          <a:xfrm>
            <a:off x="646932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课程与教学相互依存、相互促进</a:t>
            </a:r>
          </a:p>
        </p:txBody>
      </p:sp>
      <p:sp>
        <p:nvSpPr>
          <p:cNvPr id="1049480" name="椭圆 7"/>
          <p:cNvSpPr/>
          <p:nvPr>
            <p:custDataLst>
              <p:tags r:id="rId10"/>
            </p:custDataLst>
          </p:nvPr>
        </p:nvSpPr>
        <p:spPr>
          <a:xfrm>
            <a:off x="3584322"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82" name="椭圆 9"/>
          <p:cNvSpPr/>
          <p:nvPr>
            <p:custDataLst>
              <p:tags r:id="rId11"/>
            </p:custDataLst>
          </p:nvPr>
        </p:nvSpPr>
        <p:spPr>
          <a:xfrm>
            <a:off x="3969551"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84" name="正文"/>
          <p:cNvSpPr txBox="1"/>
          <p:nvPr>
            <p:custDataLst>
              <p:tags r:id="rId12"/>
            </p:custDataLst>
          </p:nvPr>
        </p:nvSpPr>
        <p:spPr>
          <a:xfrm>
            <a:off x="4037037"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教学是课程的实施和手段</a:t>
            </a:r>
          </a:p>
        </p:txBody>
      </p:sp>
      <p:sp>
        <p:nvSpPr>
          <p:cNvPr id="1049486" name="椭圆 5"/>
          <p:cNvSpPr/>
          <p:nvPr>
            <p:custDataLst>
              <p:tags r:id="rId13"/>
            </p:custDataLst>
          </p:nvPr>
        </p:nvSpPr>
        <p:spPr>
          <a:xfrm>
            <a:off x="87553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88" name="椭圆 4"/>
          <p:cNvSpPr/>
          <p:nvPr>
            <p:custDataLst>
              <p:tags r:id="rId14"/>
            </p:custDataLst>
          </p:nvPr>
        </p:nvSpPr>
        <p:spPr>
          <a:xfrm>
            <a:off x="1260759"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90" name="正文"/>
          <p:cNvSpPr txBox="1"/>
          <p:nvPr>
            <p:custDataLst>
              <p:tags r:id="rId15"/>
            </p:custDataLst>
          </p:nvPr>
        </p:nvSpPr>
        <p:spPr>
          <a:xfrm>
            <a:off x="132824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课程是教学的方向和目标</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530" name="文本占位符 3"/>
          <p:cNvSpPr>
            <a:spLocks noGrp="1"/>
          </p:cNvSpPr>
          <p:nvPr>
            <p:ph type="body" idx="2"/>
            <p:custDataLst>
              <p:tags r:id="rId2"/>
            </p:custDataLst>
          </p:nvPr>
        </p:nvSpPr>
        <p:spPr/>
        <p:txBody>
          <a:bodyPr/>
          <a:lstStyle/>
          <a:p>
            <a:r>
              <a:rPr lang="zh-CN" altLang="en-US"/>
              <a:t>04</a:t>
            </a:r>
          </a:p>
        </p:txBody>
      </p:sp>
      <p:sp>
        <p:nvSpPr>
          <p:cNvPr id="1049532" name="标题 7"/>
          <p:cNvSpPr>
            <a:spLocks noGrp="1"/>
          </p:cNvSpPr>
          <p:nvPr>
            <p:ph type="title" idx="1"/>
            <p:custDataLst>
              <p:tags r:id="rId3"/>
            </p:custDataLst>
          </p:nvPr>
        </p:nvSpPr>
        <p:spPr/>
        <p:txBody>
          <a:bodyPr/>
          <a:lstStyle/>
          <a:p>
            <a:r>
              <a:rPr lang="zh-CN" altLang="en-US"/>
              <a:t>课程与教学论的主要流派</a:t>
            </a: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610" name="标题 2"/>
          <p:cNvSpPr>
            <a:spLocks noGrp="1"/>
          </p:cNvSpPr>
          <p:nvPr>
            <p:ph type="title" idx="1"/>
          </p:nvPr>
        </p:nvSpPr>
        <p:spPr/>
        <p:txBody>
          <a:bodyPr>
            <a:normAutofit fontScale="94444"/>
          </a:bodyPr>
          <a:lstStyle/>
          <a:p>
            <a:r>
              <a:rPr lang="zh-CN" altLang="en-US"/>
              <a:t>传统教育流派</a:t>
            </a:r>
          </a:p>
        </p:txBody>
      </p:sp>
      <p:sp>
        <p:nvSpPr>
          <p:cNvPr id="1049612"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614"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616"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代表人物：赫尔巴特</a:t>
            </a:r>
          </a:p>
        </p:txBody>
      </p:sp>
      <p:sp>
        <p:nvSpPr>
          <p:cNvPr id="1049618"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620"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622"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代表著作：《普通教育学》</a:t>
            </a:r>
          </a:p>
        </p:txBody>
      </p:sp>
      <p:sp>
        <p:nvSpPr>
          <p:cNvPr id="1049624"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626"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628"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核心思想：教育是培养人的社会活动，教育目的在于培养有用的人</a:t>
            </a:r>
          </a:p>
        </p:txBody>
      </p:sp>
      <p:sp>
        <p:nvSpPr>
          <p:cNvPr id="1049630"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632"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634"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教学方法：教师中心，注重知识的传授和纪律的约束</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674" name="标题 2"/>
          <p:cNvSpPr>
            <a:spLocks noGrp="1"/>
          </p:cNvSpPr>
          <p:nvPr>
            <p:ph type="title" idx="1"/>
          </p:nvPr>
        </p:nvSpPr>
        <p:spPr/>
        <p:txBody>
          <a:bodyPr>
            <a:normAutofit fontScale="94444"/>
          </a:bodyPr>
          <a:lstStyle/>
          <a:p>
            <a:r>
              <a:rPr lang="zh-CN" altLang="en-US"/>
              <a:t>现代教育流派</a:t>
            </a:r>
          </a:p>
        </p:txBody>
      </p:sp>
      <p:sp>
        <p:nvSpPr>
          <p:cNvPr id="1049676"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678"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680"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进步主义教育：强调学生中心，注重实践和经验，提倡合作学习</a:t>
            </a:r>
          </a:p>
        </p:txBody>
      </p:sp>
      <p:sp>
        <p:nvSpPr>
          <p:cNvPr id="1049682"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684"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686"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永恒主义教育：强调传统价值观念，注重学科基础知识和基本技能</a:t>
            </a:r>
          </a:p>
        </p:txBody>
      </p:sp>
      <p:sp>
        <p:nvSpPr>
          <p:cNvPr id="1049688"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690"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692"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改造主义教育：强调社会变革和改造社会，注重社会价值和道德教育</a:t>
            </a:r>
          </a:p>
        </p:txBody>
      </p:sp>
      <p:sp>
        <p:nvSpPr>
          <p:cNvPr id="1049694"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696"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698"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存在主义教育：强调个人自由和选择，注重个性和自我实现</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3873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https://d.book118.com/516052143223010030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壳儿"/>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文档副标题"/>
  <p:tag name="KSO_WM_UNIT_TYPE" val="b"/>
  <p:tag name="KSO_WM_UNIT_VALUE" val="17"/>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添加文档副标题"/>
  <p:tag name="KSO_WM_UNIT_TYPE" val="b"/>
  <p:tag name="KSO_WM_UNIT_VALUE" val="17"/>
</p:tagLst>
</file>

<file path=ppt/tags/tag7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壳儿"/>
  <p:tag name="KSO_WM_UNIT_SUBTYPE" val="b"/>
  <p:tag name="KSO_WM_UNIT_TYPE" val="f"/>
  <p:tag name="KSO_WM_UNIT_VALUE" val="60"/>
</p:tagLst>
</file>

<file path=ppt/tags/tag8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非常感谢您的观看"/>
  <p:tag name="KSO_WM_UNIT_TYPE" val="a"/>
  <p:tag name="KSO_WM_UNIT_VALUE" val="10"/>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94.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45"/>
  <p:tag name="KSO_WM_TEMPLATE_MASTER_TYPE" val="0"/>
  <p:tag name="KSO_WM_TEMPLATE_SUBCATEGORY" val="29"/>
  <p:tag name="KSO_WM_TEMPLATE_THUMBS_INDEX" val="1、9"/>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6.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1*b*1"/>
  <p:tag name="KSO_WM_UNIT_INDEX" val="1"/>
  <p:tag name="KSO_WM_UNIT_ISCONTENTSTITLE" val="0"/>
  <p:tag name="KSO_WM_UNIT_ISNUMDGMTITLE" val="0"/>
  <p:tag name="KSO_WM_UNIT_LAYERLEVEL" val="1"/>
  <p:tag name="KSO_WM_UNIT_NOCLEAR" val="0"/>
  <p:tag name="KSO_WM_UNIT_PRESET_TEXT" val="添加文档副标题"/>
  <p:tag name="KSO_WM_UNIT_TYPE" val="b"/>
  <p:tag name="KSO_WM_UNIT_VALUE" val="17"/>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8.xml><?xml version="1.0" encoding="utf-8"?>
<p:tagLst xmlns:p="http://schemas.openxmlformats.org/presentationml/2006/main">
  <p:tag name="KSO_WM_BEAUTIFY_FLAG" val="#wm#"/>
  <p:tag name="KSO_WM_SLIDE_CONTENT_AREA" val="{&quot;left&quot;:&quot;6.5&quot;,&quot;top&quot;:&quot;86.75&quot;,&quot;width&quot;:&quot;810.3&quot;,&quot;height&quot;:&quot;338.2&quot;}"/>
  <p:tag name="KSO_WM_SLIDE_ID" val="custom20230245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45"/>
  <p:tag name="KSO_WM_TEMPLATE_MASTER_TYPE" val="0"/>
  <p:tag name="KSO_WM_TEMPLATE_SUBCATEGORY" val="29"/>
  <p:tag name="KSO_WM_TEMPLATE_THUMBS_INDEX" val="1、9"/>
</p:tagLst>
</file>

<file path=ppt/tags/tag9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0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1_1"/>
  <p:tag name="KSO_WM_UNIT_INDEX" val="1_1_1"/>
  <p:tag name="KSO_WM_UNIT_LAYERLEVEL" val="1_1_1"/>
  <p:tag name="KSO_WM_UNIT_SUBTYPE" val="d"/>
  <p:tag name="KSO_WM_UNIT_TYPE" val="l_h_i"/>
</p:tagLst>
</file>

<file path=ppt/tags/tag1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25,&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a*1_1_1"/>
  <p:tag name="KSO_WM_UNIT_INDEX" val="1_1_1"/>
  <p:tag name="KSO_WM_UNIT_ISCONTENTSTITLE" val="0"/>
  <p:tag name="KSO_WM_UNIT_ISNUMDGMTITLE" val="0"/>
  <p:tag name="KSO_WM_UNIT_LAYERLEVEL" val="1_1_1"/>
  <p:tag name="KSO_WM_UNIT_NOCLEAR" val="0"/>
  <p:tag name="KSO_WM_UNIT_PRESET_TEXT" val="目录标题"/>
  <p:tag name="KSO_WM_UNIT_TYPE" val="l_h_a"/>
  <p:tag name="KSO_WM_UNIT_VALUE" val="42"/>
</p:tagLst>
</file>

<file path=ppt/tags/tag10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1_2"/>
  <p:tag name="KSO_WM_UNIT_INDEX" val="1_1_2"/>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2_1"/>
  <p:tag name="KSO_WM_UNIT_INDEX" val="1_2_1"/>
  <p:tag name="KSO_WM_UNIT_LAYERLEVEL" val="1_1_1"/>
  <p:tag name="KSO_WM_UNIT_SUBTYPE" val="d"/>
  <p:tag name="KSO_WM_UNIT_TYPE" val="l_h_i"/>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25,&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a*1_2_1"/>
  <p:tag name="KSO_WM_UNIT_INDEX" val="1_2_1"/>
  <p:tag name="KSO_WM_UNIT_ISCONTENTSTITLE" val="0"/>
  <p:tag name="KSO_WM_UNIT_ISNUMDGMTITLE" val="0"/>
  <p:tag name="KSO_WM_UNIT_LAYERLEVEL" val="1_1_1"/>
  <p:tag name="KSO_WM_UNIT_NOCLEAR" val="0"/>
  <p:tag name="KSO_WM_UNIT_PRESET_TEXT" val="目录标题"/>
  <p:tag name="KSO_WM_UNIT_TYPE" val="l_h_a"/>
  <p:tag name="KSO_WM_UNIT_VALUE" val="42"/>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2_2"/>
  <p:tag name="KSO_WM_UNIT_INDEX" val="1_2_2"/>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3_1"/>
  <p:tag name="KSO_WM_UNIT_INDEX" val="1_3_1"/>
  <p:tag name="KSO_WM_UNIT_LAYERLEVEL" val="1_1_1"/>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25,&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a*1_3_1"/>
  <p:tag name="KSO_WM_UNIT_INDEX" val="1_3_1"/>
  <p:tag name="KSO_WM_UNIT_ISCONTENTSTITLE" val="0"/>
  <p:tag name="KSO_WM_UNIT_ISNUMDGMTITLE" val="0"/>
  <p:tag name="KSO_WM_UNIT_LAYERLEVEL" val="1_1_1"/>
  <p:tag name="KSO_WM_UNIT_NOCLEAR" val="0"/>
  <p:tag name="KSO_WM_UNIT_PRESET_TEXT" val="目录标题"/>
  <p:tag name="KSO_WM_UNIT_TYPE" val="l_h_a"/>
  <p:tag name="KSO_WM_UNIT_VALUE" val="42"/>
</p:tagLst>
</file>

<file path=ppt/tags/tag10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3_2"/>
  <p:tag name="KSO_WM_UNIT_INDEX" val="1_3_2"/>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4_1"/>
  <p:tag name="KSO_WM_UNIT_INDEX" val="1_4_1"/>
  <p:tag name="KSO_WM_UNIT_LAYERLEVEL" val="1_1_1"/>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25,&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a*1_4_1"/>
  <p:tag name="KSO_WM_UNIT_INDEX" val="1_4_1"/>
  <p:tag name="KSO_WM_UNIT_ISCONTENTSTITLE" val="0"/>
  <p:tag name="KSO_WM_UNIT_ISNUMDGMTITLE" val="0"/>
  <p:tag name="KSO_WM_UNIT_LAYERLEVEL" val="1_1_1"/>
  <p:tag name="KSO_WM_UNIT_NOCLEAR" val="0"/>
  <p:tag name="KSO_WM_UNIT_PRESET_TEXT" val="目录标题"/>
  <p:tag name="KSO_WM_UNIT_TYPE" val="l_h_a"/>
  <p:tag name="KSO_WM_UNIT_VALUE" val="42"/>
</p:tagLst>
</file>

<file path=ppt/tags/tag11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4_2"/>
  <p:tag name="KSO_WM_UNIT_INDEX" val="1_4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5_1"/>
  <p:tag name="KSO_WM_UNIT_INDEX" val="1_5_1"/>
  <p:tag name="KSO_WM_UNIT_LAYERLEVEL" val="1_1_1"/>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25,&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a*1_5_1"/>
  <p:tag name="KSO_WM_UNIT_INDEX" val="1_5_1"/>
  <p:tag name="KSO_WM_UNIT_ISCONTENTSTITLE" val="0"/>
  <p:tag name="KSO_WM_UNIT_ISNUMDGMTITLE" val="0"/>
  <p:tag name="KSO_WM_UNIT_LAYERLEVEL" val="1_1_1"/>
  <p:tag name="KSO_WM_UNIT_NOCLEAR" val="0"/>
  <p:tag name="KSO_WM_UNIT_PRESET_TEXT" val="目录标题"/>
  <p:tag name="KSO_WM_UNIT_TYPE" val="l_h_a"/>
  <p:tag name="KSO_WM_UNIT_VALUE" val="42"/>
</p:tagLst>
</file>

<file path=ppt/tags/tag1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5_2"/>
  <p:tag name="KSO_WM_UNIT_INDEX" val="1_5_2"/>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6_1"/>
  <p:tag name="KSO_WM_UNIT_INDEX" val="1_6_1"/>
  <p:tag name="KSO_WM_UNIT_LAYERLEVEL" val="1_1_1"/>
  <p:tag name="KSO_WM_UNIT_SUBTYPE" val="d"/>
  <p:tag name="KSO_WM_UNIT_TYPE" val="l_h_i"/>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25,&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a*1_6_1"/>
  <p:tag name="KSO_WM_UNIT_INDEX" val="1_6_1"/>
  <p:tag name="KSO_WM_UNIT_ISCONTENTSTITLE" val="0"/>
  <p:tag name="KSO_WM_UNIT_ISNUMDGMTITLE" val="0"/>
  <p:tag name="KSO_WM_UNIT_LAYERLEVEL" val="1_1_1"/>
  <p:tag name="KSO_WM_UNIT_NOCLEAR" val="0"/>
  <p:tag name="KSO_WM_UNIT_PRESET_TEXT" val="目录标题"/>
  <p:tag name="KSO_WM_UNIT_TYPE" val="l_h_a"/>
  <p:tag name="KSO_WM_UNIT_VALUE" val="42"/>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29.7,&quot;width&quot;:832.1749606299213}"/>
  <p:tag name="KSO_WM_TAG_VERSION" val="1.0"/>
  <p:tag name="KSO_WM_TEMPLATE_CATEGORY" val="custom"/>
  <p:tag name="KSO_WM_TEMPLATE_INDEX" val="20230245"/>
  <p:tag name="KSO_WM_UNIT_COMPATIBLE" val="0"/>
  <p:tag name="KSO_WM_UNIT_DIAGRAM_ISNUMVISUAL" val="0"/>
  <p:tag name="KSO_WM_UNIT_DIAGRAM_ISREFERUNIT" val="0"/>
  <p:tag name="KSO_WM_UNIT_HIGHLIGHT" val="0"/>
  <p:tag name="KSO_WM_UNIT_ID" val="custom20230245_6*l_h_i*1_6_2"/>
  <p:tag name="KSO_WM_UNIT_INDEX" val="1_6_2"/>
  <p:tag name="KSO_WM_UNIT_LAYERLEVEL" val="1_1_1"/>
  <p:tag name="KSO_WM_UNIT_TYPE" val="l_h_i"/>
</p:tagLst>
</file>

<file path=ppt/tags/tag119.xml><?xml version="1.0" encoding="utf-8"?>
<p:tagLst xmlns:p="http://schemas.openxmlformats.org/presentationml/2006/main">
  <p:tag name="KSO_WM_BEAUTIFY_FLAG" val="#wm#"/>
  <p:tag name="KSO_WM_DIAGRAM_GROUP_CODE" val="l1-1"/>
  <p:tag name="KSO_WM_SLIDE_DIAGTYPE" val="l"/>
  <p:tag name="KSO_WM_SLIDE_ID" val="custom20230245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45"/>
  <p:tag name="KSO_WM_TEMPLATE_MASTER_TYPE" val="0"/>
  <p:tag name="KSO_WM_TEMPLATE_SUBCATEGORY" val="29"/>
</p:tagLst>
</file>

<file path=ppt/tags/tag120.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1"/>
  <p:tag name="KSO_WM_UNIT_CONTENT_GROUP_TYPE" val="contentchip"/>
  <p:tag name="KSO_WM_UNIT_DIAGRAM_ISNUMVISUAL" val="0"/>
  <p:tag name="KSO_WM_UNIT_DIAGRAM_ISREFERUNIT" val="0"/>
  <p:tag name="KSO_WM_UNIT_HIGHLIGHT" val="0"/>
  <p:tag name="KSO_WM_UNIT_ID" val="custom20230245_7*e*1"/>
  <p:tag name="KSO_WM_UNIT_INDEX" val="1"/>
  <p:tag name="KSO_WM_UNIT_LAYERLEVEL" val="1"/>
  <p:tag name="KSO_WM_UNIT_NOCLEAR" val="0"/>
  <p:tag name="KSO_WM_UNIT_PRESET_TEXT" val="01"/>
  <p:tag name="KSO_WM_UNIT_TYPE" val="e"/>
  <p:tag name="KSO_WM_UNIT_VALUE" val="6"/>
</p:tagLst>
</file>

<file path=ppt/tags/tag121.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CONTENT_GROUP_TYPE" val="contentchip"/>
  <p:tag name="KSO_WM_UNIT_DIAGRAM_ISNUMVISUAL" val="0"/>
  <p:tag name="KSO_WM_UNIT_DIAGRAM_ISREFERUNIT" val="0"/>
  <p:tag name="KSO_WM_UNIT_HIGHLIGHT" val="0"/>
  <p:tag name="KSO_WM_UNIT_ID" val="custom2023024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2.xml><?xml version="1.0" encoding="utf-8"?>
<p:tagLst xmlns:p="http://schemas.openxmlformats.org/presentationml/2006/main">
  <p:tag name="KSO_WM_BEAUTIFY_FLAG" val="#wm#"/>
  <p:tag name="KSO_WM_SLIDE_CONTENT_AREA" val="{&quot;left&quot;:&quot;123.3&quot;,&quot;top&quot;:&quot;153.85&quot;,&quot;width&quot;:&quot;710.6&quot;,&quot;height&quot;:&quot;214.1&quot;}"/>
  <p:tag name="KSO_WM_SLIDE_ID" val="custom20230245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45"/>
  <p:tag name="KSO_WM_TEMPLATE_MASTER_TYPE" val="0"/>
  <p:tag name="KSO_WM_TEMPLATE_SUBCATEGORY" val="29"/>
</p:tagLst>
</file>

<file path=ppt/tags/tag123.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1"/>
  <p:tag name="KSO_WM_UNIT_CONTENT_GROUP_TYPE" val="contentchip"/>
  <p:tag name="KSO_WM_UNIT_DIAGRAM_ISNUMVISUAL" val="0"/>
  <p:tag name="KSO_WM_UNIT_DIAGRAM_ISREFERUNIT" val="0"/>
  <p:tag name="KSO_WM_UNIT_HIGHLIGHT" val="0"/>
  <p:tag name="KSO_WM_UNIT_ID" val="custom20230245_7*e*1"/>
  <p:tag name="KSO_WM_UNIT_INDEX" val="1"/>
  <p:tag name="KSO_WM_UNIT_LAYERLEVEL" val="1"/>
  <p:tag name="KSO_WM_UNIT_NOCLEAR" val="0"/>
  <p:tag name="KSO_WM_UNIT_PRESET_TEXT" val="02"/>
  <p:tag name="KSO_WM_UNIT_TYPE" val="e"/>
  <p:tag name="KSO_WM_UNIT_VALUE" val="6"/>
</p:tagLst>
</file>

<file path=ppt/tags/tag124.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CONTENT_GROUP_TYPE" val="contentchip"/>
  <p:tag name="KSO_WM_UNIT_DIAGRAM_ISNUMVISUAL" val="0"/>
  <p:tag name="KSO_WM_UNIT_DIAGRAM_ISREFERUNIT" val="0"/>
  <p:tag name="KSO_WM_UNIT_HIGHLIGHT" val="0"/>
  <p:tag name="KSO_WM_UNIT_ID" val="custom2023024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5.xml><?xml version="1.0" encoding="utf-8"?>
<p:tagLst xmlns:p="http://schemas.openxmlformats.org/presentationml/2006/main">
  <p:tag name="KSO_WM_BEAUTIFY_FLAG" val="#wm#"/>
  <p:tag name="KSO_WM_SLIDE_CONTENT_AREA" val="{&quot;left&quot;:&quot;123.3&quot;,&quot;top&quot;:&quot;153.85&quot;,&quot;width&quot;:&quot;710.6&quot;,&quot;height&quot;:&quot;214.1&quot;}"/>
  <p:tag name="KSO_WM_SLIDE_ID" val="custom20230245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45"/>
  <p:tag name="KSO_WM_TEMPLATE_MASTER_TYPE" val="0"/>
  <p:tag name="KSO_WM_TEMPLATE_SUBCATEGORY" val="29"/>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6.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1"/>
  <p:tag name="KSO_WM_UNIT_CONTENT_GROUP_TYPE" val="contentchip"/>
  <p:tag name="KSO_WM_UNIT_DIAGRAM_ISNUMVISUAL" val="0"/>
  <p:tag name="KSO_WM_UNIT_DIAGRAM_ISREFERUNIT" val="0"/>
  <p:tag name="KSO_WM_UNIT_HIGHLIGHT" val="0"/>
  <p:tag name="KSO_WM_UNIT_ID" val="custom20230245_7*e*1"/>
  <p:tag name="KSO_WM_UNIT_INDEX" val="1"/>
  <p:tag name="KSO_WM_UNIT_LAYERLEVEL" val="1"/>
  <p:tag name="KSO_WM_UNIT_NOCLEAR" val="0"/>
  <p:tag name="KSO_WM_UNIT_PRESET_TEXT" val="03"/>
  <p:tag name="KSO_WM_UNIT_TYPE" val="e"/>
  <p:tag name="KSO_WM_UNIT_VALUE" val="6"/>
</p:tagLst>
</file>

<file path=ppt/tags/tag167.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CONTENT_GROUP_TYPE" val="contentchip"/>
  <p:tag name="KSO_WM_UNIT_DIAGRAM_ISNUMVISUAL" val="0"/>
  <p:tag name="KSO_WM_UNIT_DIAGRAM_ISREFERUNIT" val="0"/>
  <p:tag name="KSO_WM_UNIT_HIGHLIGHT" val="0"/>
  <p:tag name="KSO_WM_UNIT_ID" val="custom2023024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8.xml><?xml version="1.0" encoding="utf-8"?>
<p:tagLst xmlns:p="http://schemas.openxmlformats.org/presentationml/2006/main">
  <p:tag name="KSO_WM_BEAUTIFY_FLAG" val="#wm#"/>
  <p:tag name="KSO_WM_SLIDE_CONTENT_AREA" val="{&quot;left&quot;:&quot;123.3&quot;,&quot;top&quot;:&quot;153.85&quot;,&quot;width&quot;:&quot;710.6&quot;,&quot;height&quot;:&quot;214.1&quot;}"/>
  <p:tag name="KSO_WM_SLIDE_ID" val="custom20230245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45"/>
  <p:tag name="KSO_WM_TEMPLATE_MASTER_TYPE" val="0"/>
  <p:tag name="KSO_WM_TEMPLATE_SUBCATEGORY" val="29"/>
</p:tagLst>
</file>

<file path=ppt/tags/tag16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i*1_1_1"/>
  <p:tag name="KSO_WM_UNIT_INDEX" val="1_1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4*l_h_i*1_1_2"/>
  <p:tag name="KSO_WM_UNIT_INDEX" val="1_1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i*1_2_1"/>
  <p:tag name="KSO_WM_UNIT_INDEX" val="1_2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4*l_h_i*1_2_2"/>
  <p:tag name="KSO_WM_UNIT_INDEX" val="1_2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i*1_3_1"/>
  <p:tag name="KSO_WM_UNIT_INDEX" val="1_3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4*l_h_i*1_3_2"/>
  <p:tag name="KSO_WM_UNIT_INDEX" val="1_3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i*1_4_1"/>
  <p:tag name="KSO_WM_UNIT_INDEX" val="1_4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4*l_h_i*1_4_2"/>
  <p:tag name="KSO_WM_UNIT_INDEX" val="1_4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i*1_5_1"/>
  <p:tag name="KSO_WM_UNIT_INDEX" val="1_5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4*l_h_i*1_5_2"/>
  <p:tag name="KSO_WM_UNIT_INDEX" val="1_5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98.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01.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04.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07.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10.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1"/>
  <p:tag name="KSO_WM_UNIT_CONTENT_GROUP_TYPE" val="contentchip"/>
  <p:tag name="KSO_WM_UNIT_DIAGRAM_ISNUMVISUAL" val="0"/>
  <p:tag name="KSO_WM_UNIT_DIAGRAM_ISREFERUNIT" val="0"/>
  <p:tag name="KSO_WM_UNIT_HIGHLIGHT" val="0"/>
  <p:tag name="KSO_WM_UNIT_ID" val="custom20230245_7*e*1"/>
  <p:tag name="KSO_WM_UNIT_INDEX" val="1"/>
  <p:tag name="KSO_WM_UNIT_LAYERLEVEL" val="1"/>
  <p:tag name="KSO_WM_UNIT_NOCLEAR" val="0"/>
  <p:tag name="KSO_WM_UNIT_PRESET_TEXT" val="04"/>
  <p:tag name="KSO_WM_UNIT_TYPE" val="e"/>
  <p:tag name="KSO_WM_UNIT_VALUE" val="6"/>
</p:tagLst>
</file>

<file path=ppt/tags/tag211.xml><?xml version="1.0" encoding="utf-8"?>
<p:tagLst xmlns:p="http://schemas.openxmlformats.org/presentationml/2006/main">
  <p:tag name="KSO_WM_BEAUTIFY_FLAG" val="#wm#"/>
  <p:tag name="KSO_WM_TAG_VERSION" val="1.0"/>
  <p:tag name="KSO_WM_TEMPLATE_CATEGORY" val="custom"/>
  <p:tag name="KSO_WM_TEMPLATE_INDEX" val="20230245"/>
  <p:tag name="KSO_WM_UNIT_COMPATIBLE" val="0"/>
  <p:tag name="KSO_WM_UNIT_CONTENT_GROUP_TYPE" val="contentchip"/>
  <p:tag name="KSO_WM_UNIT_DIAGRAM_ISNUMVISUAL" val="0"/>
  <p:tag name="KSO_WM_UNIT_DIAGRAM_ISREFERUNIT" val="0"/>
  <p:tag name="KSO_WM_UNIT_HIGHLIGHT" val="0"/>
  <p:tag name="KSO_WM_UNIT_ID" val="custom2023024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12.xml><?xml version="1.0" encoding="utf-8"?>
<p:tagLst xmlns:p="http://schemas.openxmlformats.org/presentationml/2006/main">
  <p:tag name="KSO_WM_BEAUTIFY_FLAG" val="#wm#"/>
  <p:tag name="KSO_WM_SLIDE_CONTENT_AREA" val="{&quot;left&quot;:&quot;123.3&quot;,&quot;top&quot;:&quot;153.85&quot;,&quot;width&quot;:&quot;710.6&quot;,&quot;height&quot;:&quot;214.1&quot;}"/>
  <p:tag name="KSO_WM_SLIDE_ID" val="custom20230245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45"/>
  <p:tag name="KSO_WM_TEMPLATE_MASTER_TYPE" val="0"/>
  <p:tag name="KSO_WM_TEMPLATE_SUBCATEGORY" val="29"/>
</p:tagLst>
</file>

<file path=ppt/tags/tag21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8">
      <a:dk1>
        <a:srgbClr val="000000"/>
      </a:dk1>
      <a:lt1>
        <a:srgbClr val="FFFFFF"/>
      </a:lt1>
      <a:dk2>
        <a:srgbClr val="702C06"/>
      </a:dk2>
      <a:lt2>
        <a:srgbClr val="FEE6EB"/>
      </a:lt2>
      <a:accent1>
        <a:srgbClr val="FE012F"/>
      </a:accent1>
      <a:accent2>
        <a:srgbClr val="FD4F3C"/>
      </a:accent2>
      <a:accent3>
        <a:srgbClr val="FB6F46"/>
      </a:accent3>
      <a:accent4>
        <a:srgbClr val="FA884F"/>
      </a:accent4>
      <a:accent5>
        <a:srgbClr val="F89D58"/>
      </a:accent5>
      <a:accent6>
        <a:srgbClr val="F7B05F"/>
      </a:accent6>
      <a:hlink>
        <a:srgbClr val="0563C1"/>
      </a:hlink>
      <a:folHlink>
        <a:srgbClr val="954D72"/>
      </a:folHlink>
    </a:clrScheme>
    <a:fontScheme name="自定义 58">
      <a:majorFont>
        <a:latin typeface="MiSans Bold"/>
        <a:ea typeface="MiSans Bold"/>
        <a:cs typeface="Arial"/>
      </a:majorFont>
      <a:minorFont>
        <a:latin typeface="MiSans"/>
        <a:ea typeface="Mi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15</vt:i4>
      </vt:variant>
    </vt:vector>
  </HeadingPairs>
  <TitlesOfParts>
    <vt:vector baseType="lpstr" size="23">
      <vt:lpstr>Arial</vt:lpstr>
      <vt:lpstr>Calibri</vt:lpstr>
      <vt:lpstr>MiSans Bold</vt:lpstr>
      <vt:lpstr>MiSans</vt:lpstr>
      <vt:lpstr>微软雅黑</vt:lpstr>
      <vt:lpstr>Wingdings</vt:lpstr>
      <vt:lpstr>Calibri Light</vt:lpstr>
      <vt:lpstr>Office Theme</vt:lpstr>
      <vt:lpstr>课程与教学论课件</vt:lpstr>
      <vt:lpstr>目录</vt:lpstr>
      <vt:lpstr>添加章节标题</vt:lpstr>
      <vt:lpstr>课程与教学论概述</vt:lpstr>
      <vt:lpstr>课程与教学论的定义</vt:lpstr>
      <vt:lpstr>课程与教学论的发展历程</vt:lpstr>
      <vt:lpstr>课程与教学论的研究对象</vt:lpstr>
      <vt:lpstr>课程与教学论的基本原理</vt:lpstr>
      <vt:lpstr>课程设计原理</vt:lpstr>
      <vt:lpstr>教学设计原理</vt:lpstr>
      <vt:lpstr>课程与教学的关系</vt:lpstr>
      <vt:lpstr>课程与教学论的主要流派</vt:lpstr>
      <vt:lpstr>传统教育流派</vt:lpstr>
      <vt:lpstr>现代教育流派</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2024-08-29T02:39:50.246</cp:lastPrinted>
  <dcterms:created xsi:type="dcterms:W3CDTF">2024-08-28T18:39:50Z</dcterms:created>
  <dcterms:modified xsi:type="dcterms:W3CDTF">2024-08-28T18:39:52Z</dcterms:modified>
</cp:coreProperties>
</file>