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32985-2D0A-45D0-9A43-4AD47D7C1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8591A-2032-46D5-A69F-377F65FD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50D50-DF62-44C1-8246-03EF9E975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1DA74-65EB-48F3-A16A-40088DC1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B9BFC4-C4EF-465E-9F53-581DAD5F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29FC5A-3B0F-43F0-9D4B-CB564E311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B3AED-C7C9-43AF-8356-6510523E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DD762-5FA8-448D-BF8D-BF3B6064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B8927-C092-4B41-9184-B8B82228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A4E1E-6249-4BAC-958F-69234CF35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1BDAC-10A4-4ADA-813E-315CAD8BE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53131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市场竞争医药经理的市场竞争力分析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医药市场现状及趋势分析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医药经理的角色与职责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医药经理市场竞争力评估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提升医药经理市场竞争力的策略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案例分析：成功医药经理的市场竞争力实践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促进医药行业的健康发展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通过竞争力分析，推动医药行业的良性竞争和可持续发展。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分析医药经理的市场竞争力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通过对医药经理的市场竞争力进行深入分析，了解其在市场中的地位和优势。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探讨医药经理的成功因素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研究医药经理在市场竞争中取得成功的关键因素，为企业培养优秀医药经理提供参考。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医药经理的定义和角色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明确医药经理的职责和角色定位，为后续分析奠定基础。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市场竞争环境分析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概述当前医药市场的竞争状况，包括市场规模、竞争格局、政策法规等方面。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医药经理的竞争力评价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建立医药经理竞争力评价指标体系，对医药经理的竞争力进行客观评价。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优秀医药经理的特质和能力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总结优秀医药经理所具备的特质和能力，为企业选拔和培养优秀医药经理提供参考。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提升医药经理竞争力的建议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提出提升医药经理竞争力的策略和建议，帮助企业在市场竞争中取得优势。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医药市场现状及趋势分析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全球医药市场规模已达数万亿美元，且保持着稳定的增长趋势。随着人口老龄化和健康意识的提高，医药市场需求不断增长。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医药市场规模庞大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亚洲、非洲和拉丁美洲等新兴市场医药市场规模迅速扩大，成为全球医药市场增长的重要动力。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新兴市场崛起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随着医药科技的进步，创新药物在医药市场中的占比不断提高，为医药市场增长带来新的动力。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创新药物市场占比提高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消费者对医疗服务的个性化需求日益凸显，对药物的疗效、副作用、使用方便性等方面提出更高要求。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品牌认知度提高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消费者对药品品牌的认知度不断提高，品牌成为消费者选择药品的重要因素之一。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健康管理意识增强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消费者越来越注重自我健康管理，对预防疾病、保健养生等方面的需求增加，带动了相关药品市场的发展。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随着大数据、人工智能等技术的广泛应用，医药行业的数字化与智能化水平不断提升，为医药企业提供了更多的市场机会。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研发创新成为核心竞争力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医药行业的竞争日益激烈，研发创新能力成为企业的核心竞争力。企业需要不断加大研发投入，推动新药研发和技术创新。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国际化趋势加强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随着全球经济一体化的深入发展，医药行业的国际化趋势不断加强。企业需要积极拓展国际市场，提升品牌影响力和竞争力。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医药经理的角色与职责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611" r="386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62" r="370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他们通常具有医药背景和相关经验，负责推广和销售医药产品。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医药经理是医药企业中负责市场营销和管理的专业人员。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医药经理的主要职责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制定市场营销策略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根据市场需求和竞争状况，制定有效的营销策略，包括产品定位、市场推广、销售渠道等。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进行市场调研和分析，了解行业动态、市场需求和竞争状况，为企业制定营销策略提供决策支持。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管理销售团队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领导和管理销售团队，确保销售目标的达成，同时提供培训和指导，提高团队的销售技能和服务水平。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与客户建立和维护良好的关系，了解客户需求，提供个性化的解决方案，提高客户满意度。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97" r="117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685" b="5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医药经理在市场竞争中的地位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市场竞争的参与者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医药经理作为企业市场营销的重要角色，直接参与市场竞争，与竞争对手争夺市场份额和客户资源。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市场信息的传递者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通过与客户的沟通和交流，医药经理能够及时了解市场动态和客户需求变化，为企业调整营销策略提供重要依据。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企业形象的代表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医药经理在与客户、合作伙伴和公众的交往中，代表着企业的形象和品牌，他们的专业素养和服务水平直接影响企业的声誉和形象。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医药经理市场竞争力评估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具备一定的医学基础知识，能够与医生进行专业交流，理解医生的需求和关注点。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熟悉市场上同类产品的特点、优劣势及价格策略，为制定销售策略提供有力支持。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药品知识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深入了解所负责药品的疗效、用法、剂量及不良反应等，能够为医生和患者提供准确的产品信息。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https://d.book118.com/516053131050010044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2024-09-12T14:13:36.230</cp:lastPrinted>
  <dcterms:created xsi:type="dcterms:W3CDTF">2024-09-12T06:13:36Z</dcterms:created>
  <dcterms:modified xsi:type="dcterms:W3CDTF">2024-09-12T06:13:38Z</dcterms:modified>
</cp:coreProperties>
</file>