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7FAEC1-6DE4-402A-B8EB-D1DCDF5A73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A4C0EA-0941-4933-BA48-0E89A9C437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47C2C7-50D5-4F1B-9C0C-7899BE1D5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5B0AB8-B3C8-4ECB-9BC3-4C36E3782A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E22539-3B36-4A6A-8A1B-05D7C835E1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16A925-9847-443E-B8EC-CDFB02528E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991AFC-FB34-49D3-B629-5B4E08E143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645C83-285E-4719-8116-E7C80345FE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F87ADE-AB96-4573-A177-CDF6BA96B2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402724-C2AC-4B0B-8F5A-2313032F7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C86D2-34E6-4B0D-BAFA-6E4C65533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531330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开展心理危机预测与应对的综合研究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心理危机预测理论与方法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心理危机应对策略与实践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数据分析与结果呈现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讨论环节：专家观点交锋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未来展望与行动计划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随着社会压力的增加，心理健康问题已经成为影响人们生活质量的重要因素之一。心理危机作为心理健康问题的一种极端表现，对个人和社会都造成了巨大的负面影响。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心理健康问题日益严重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理危机预测与应对对于维护个人心理健康和社会稳定具有重要意义。通过预测心理危机，可以提前采取干预措施，防止危机发生或减轻其影响。同时，有效的应对策略可以帮助个人更好地应对心理危机，减少心理创伤和不良后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预测和应对心理危机的重要性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本研究旨在通过综合研究，探讨心理危机的预测因素和有效的应对策略，为心理健康教育和临床实践提供科学依据。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研究假设</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们假设心理危机的发生与个体的心理因素、社会环境因素以及生理因素密切相关。通过评估这些因素，可以预测个体发生心理危机的风险。同时，我们假设通过针对性的干预措施，可以有效地提高个体的心理危机应对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研究目的和假设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心理危机预测理论与方法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心理危机是指个体在面临重大生活事件或压力情境时，由于无法有效应对而产生的心理失衡状态，可能伴随焦虑、抑郁、自杀意念等心理问题。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心理危机分类</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危机的性质、来源和影响程度，心理危机可分为发展性危机、境遇性危机和存在性危机。发展性危机与个体发展阶段有关，如青少年期的身份认同危机；境遇性危机由特定生活事件引发，如失业、亲人亡故等；存在性危机则涉及个体对生命意义和价值的思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心理危机定义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心理压力模型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该模型认为心理危机是个体在面对压力事件时，由于资源不足或应对策略失效而导致的心理失衡。预测时关注压力源、个体资源和应对策略等要素。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心理健康双因素模型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该模型将心理健康分为精神病理学和心理健康两个维度，认为心理危机的预测应同时考虑这两个方面。通过评估个体的症状表现和积极心理特质，可以更全面地预测心理危机。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预测理论模型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24" r="2372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问卷调查法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通过发放问卷收集个体的心理、社会和行为信息，适用于大规模样本的筛查和预测。但可能存在自我报告偏差和回忆偏差。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临床评估法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由专业心理医生或心理咨询师进行面对面的评估，包括症状诊断、功能评估和风险评估等。具有较高的准确性和针对性，但成本较高且受专业人员数量和质量的限制。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机器学习法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利用历史数据训练模型，自动识别与心理危机相关的模式和特征，适用于大规模数据的处理和分析。但需要大量标注数据且模型的可解释性有待提高。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常用预测方法比较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心理危机应对策略与实践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31" r="2423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通过心理健康教育、心理评估等手段，提前识别潜在的心理危机因素，采取相应措施进行干预和预防。</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预防性策略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针对已经出现的心理危机，采取心理咨询、心理治疗、紧急援助等手段，帮助个体度过危机，恢复心理平衡。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应对性策略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着眼于个体的长远发展，通过提升心理素质、培养心理韧性等方式，增强个体抵御心理危机的能力。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发展性策略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根据危机的性质、个体的特点和资源状况，综合评估各种策略的有效性、可行性和适用性，选择最合适的应对策略。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选择依据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应对策略分类及选择依据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某高校开展心理健康教育，通过课程、讲座、团体辅导等多种形式，提高学生的心理素质和心理健康意识，成功预防了多起心理危机的发生。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某心理咨询机构针对青少年心理危机，采取个体咨询、家庭治疗等综合手段，帮助青少年及其家庭度过危机，重建健康的心理状态。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某企业在员工援助计划中纳入心理危机应对内容，通过员工心理评估、心理咨询、紧急援助等措施，有效降低了员工因心理问题导致的缺勤、离职等现象。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实践经验分享：成功案例剖析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挑战一</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心理危机的预测和识别存在难度，需要借助专业的心理评估工具和经验丰富的专业人员。</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挑战二</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不同个体对心理危机的反应和应对方式存在差异，需要制定个性化的应对策略。</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挑战三</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心理危机应对需要多部门、多领域的合作与协调，需要加强跨部门的沟通与合作机制。</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问题一</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目前心理危机应对的资源相对不足，包括专业人员数量不足、服务覆盖面不够广等。</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问题二</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社会对心理危机的认知和重视程度有待提高，需要加强心理健康教育和宣传普及工作。</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问题三</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心理危机应对的效果评估缺乏统一的标准和方法，需要进一步完善效果评估体系。</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挑战与问题探讨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https://d.book118.com/516053133050010044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2024-09-12T14:13:36.946</cp:lastPrinted>
  <dcterms:created xsi:type="dcterms:W3CDTF">2024-09-12T06:13:36Z</dcterms:created>
  <dcterms:modified xsi:type="dcterms:W3CDTF">2024-09-12T06:13:38Z</dcterms:modified>
</cp:coreProperties>
</file>