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E67FBA-7188-4085-BDB8-6AB918A373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B96684-5DCF-423A-8F92-8B469109A1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3E4875-5ABC-4FA0-BA1A-DFA20E90ED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7CA764-0177-441E-B01E-4379AE2E79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FCAB45-DA80-488C-8738-D4F73D3EBD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5F6CF5-E557-4599-AF89-361E2A9C67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AFC01D-6415-4174-8E12-E9B87738BB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1A75A2-E49D-4D8A-A915-D91537FA7B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AD74BC-6382-49B4-8AE7-7015CC7411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830F11-C688-4388-A2A5-8E3F263FC1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312A01-9099-4DAB-9274-648B9FC1D2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6053225123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项目风险应对和处理策略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2024-01-11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风险识别与评估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预防措施与规划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应对策略选择及实施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监控与报告机制建立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经验总结与持续改进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团队协作与沟通在风险管理中作用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风险识别与评估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35822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70648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398142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33480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67166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组织项目团队成员进行自由讨论，激发创新思维，识别潜在风险。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929889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对项目优势、劣势、机会和威胁进行深入分析，从而识别风险。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4263654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通过专家匿名反馈的方式，对项目风险进行预测和识别。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5567038"/>
            <a:ext cx="3618828" cy="807651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利用风险矩阵工具，对项目潜在风险进行可视化展示和排序。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1259356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头脑风暴法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114336" y="260894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SWOT分析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114336" y="390827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德尔菲法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14336" y="5229577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风险矩阵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风险识别方法及工具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429000"/>
            <a:ext cx="3979337" cy="343480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39110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通常包括风险发生的概率、影响程度、持续时间等因素。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3975081" y="3429000"/>
            <a:ext cx="4145195" cy="343480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120275" y="3429000"/>
            <a:ext cx="4102461" cy="343480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-275135" y="415067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风险评估标准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87131" y="408931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风险评估流程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910959" y="408931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定量与定性评估</a:t>
            </a:r>
          </a:p>
        </p:txBody>
      </p:sp>
      <p:sp>
        <p:nvSpPr>
          <p:cNvPr id="9" name="AutoShape 9"/>
          <p:cNvSpPr/>
          <p:nvPr/>
        </p:nvSpPr>
        <p:spPr>
          <a:xfrm>
            <a:off x="5508972" y="1741084"/>
            <a:ext cx="1219200" cy="1219200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80069" y="1741084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561905" y="1741084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795019" y="2027130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716623" y="2041062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9880117" y="2059295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750382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包括收集信息、识别风险、分析风险、评价风险等步骤。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803315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结合项目实际情况，可采用定量评估（如蒙特卡罗模拟）或定性评估（如风险评估报告）对风险进行评估。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风险评估标准与流程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7891" b="7891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包括风险名称、描述、发生概率、影响程度、应对措施等。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随着项目的推进，不断更新和完善风险清单，确保及时识别和应对新出现的风险。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根据风险评估结果，对潜在风险进行优先级排序，以便优先处理高风险事项。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风险清单内容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风险清单更新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风险优先级排序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潜在风险清单建立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预防措施与规划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在项目启动阶段，通过专家评估、历史数据分析等方式，识别出项目可能面临的主要风险。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针对识别出的风险，制定相应的预防措施，如加强团队协作、优化技术方案等。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将预防措施落实到具体的项目计划中，并确保相关团队成员充分了解和执行。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3171" r="23171"/>
          <a:stretch>
            <a:fillRect/>
          </a:stretch>
        </p:blipFill>
        <p:spPr>
          <a:xfrm>
            <a:off x="4495322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预防措施制定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预防措施实施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针对已知风险制定预防措施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977" b="2897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362" b="13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2361" r="236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应急预案制定及演练安排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应急预案制定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针对可能发生的突发事件或重大风险，制定相应的应急预案，明确应急组织、通讯联络、现场处置等方面的要求。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应急资源准备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根据应急预案的要求，提前准备必要的应急资源，如备用设备、紧急联络方式等。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应急演练安排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定期组织应急演练，提高团队成员的应急处置能力，同时检验应急预案的有效性和可行性。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资源储备和调配策略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对项目所需资源进行详细分析，包括人力、物力、财力等方面。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资源储备计划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根据资源需求分析结果，制定相应的资源储备计划，确保项目所需资源的及时供应。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资源调配策略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在项目实施过程中，根据实际需要灵活调配资源，确保资源的合理利用和项目的顺利进行。同时，建立有效的资源调配机制，实现资源的快速响应和优化配置。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资源需求分析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应对策略选择及实施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753" r="2175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完善合同条款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在签订合同时，明确双方责任和义务，规避因合同条款不清而产生的风险。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风险识别与评估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在项目初期，通过充分调研和风险评估，识别潜在风险，并评估其可能性和影响程度，以便采取规避措施。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谨慎选择项目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针对风险较大的项目，进行充分论证和谨慎决策，避免盲目投入。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规避策略：避免或减少风险影响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对于非核心业务或高风险环节，可以考虑通过外包方式转移风险，选择有经验和实力的承包商，并明确合同条款和验收标准。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外包策略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根据项目特点和风险情况，选择合适的保险产品，将部分风险转移给保险公司承担。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与其他企业或机构建立合作关系或联盟，共同承担项目风险，实现资源共享和风险共担。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合作与联盟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转移策略：通过外包或保险等方式分散风险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https://d.book118.com/516053225123010043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2024-09-11T11:50:46.805</cp:lastPrinted>
  <dcterms:created xsi:type="dcterms:W3CDTF">2024-09-11T03:50:46Z</dcterms:created>
  <dcterms:modified xsi:type="dcterms:W3CDTF">2024-09-11T03:50:48Z</dcterms:modified>
</cp:coreProperties>
</file>