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939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214.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2.xml"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tags" Target="../tags/tag23.xml" /><Relationship Id="rId7" Type="http://schemas.openxmlformats.org/officeDocument/2006/relationships/tags" Target="../tags/tag24.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slideMaster" Target="../slideMasters/slideMaster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D3A80F-7AC1-4079-ADB3-2C2C9017A3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FD78A5-50CB-449F-95BC-78B404F0E8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E5663A-F24E-46EB-92A1-1358837034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869DCF-218F-4B89-BCF7-1DCA4ED8EC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F64DCB-A737-4631-B996-B3A6538F00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F8A92D-BA9C-4A46-BDB2-9A38248C2A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82F4D5-8B5D-4DDD-B437-FF6D00F3BD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B613D4-3B99-4875-8D24-A3043A9556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D067D5-A1B4-4532-8470-E0C1522591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FF0842-A54F-4A5C-A78B-AC8CE1D263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51BFFD-0AF7-40D0-A42C-8682501091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3" name="图片 9"/>
          <p:cNvPicPr>
            <a:picLocks noChangeAspect="1"/>
          </p:cNvPicPr>
          <p:nvPr>
            <p:custDataLst>
              <p:tags r:id="rId2"/>
            </p:custDataLst>
          </p:nvPr>
        </p:nvPicPr>
        <p:blipFill>
          <a:blip r:embed="rId1"/>
          <a:stretch>
            <a:fillRect/>
          </a:stretch>
        </p:blipFill>
        <p:spPr>
          <a:xfrm>
            <a:off x="0" y="0"/>
            <a:ext cx="12192000" cy="6858000"/>
          </a:xfrm>
          <a:prstGeom prst="rect">
            <a:avLst/>
          </a:prstGeom>
        </p:spPr>
      </p:pic>
      <p:cxnSp>
        <p:nvCxnSpPr>
          <p:cNvPr id="3145733" name="直接连接符 31"/>
          <p:cNvCxnSpPr/>
          <p:nvPr>
            <p:custDataLst>
              <p:tags r:id="rId3"/>
            </p:custDataLst>
          </p:nvPr>
        </p:nvCxnSpPr>
        <p:spPr>
          <a:xfrm>
            <a:off x="721895" y="5955632"/>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35" name="直接连接符 33"/>
          <p:cNvCxnSpPr/>
          <p:nvPr>
            <p:custDataLst>
              <p:tags r:id="rId4"/>
            </p:custDataLst>
          </p:nvPr>
        </p:nvCxnSpPr>
        <p:spPr>
          <a:xfrm flipH="1">
            <a:off x="6902116" y="5987716"/>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66" name="燕尾形 56"/>
          <p:cNvSpPr/>
          <p:nvPr>
            <p:custDataLst>
              <p:tags r:id="rId5"/>
            </p:custDataLst>
          </p:nvPr>
        </p:nvSpPr>
        <p:spPr>
          <a:xfrm>
            <a:off x="1123823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668" name="燕尾形 57"/>
          <p:cNvSpPr/>
          <p:nvPr>
            <p:custDataLst>
              <p:tags r:id="rId6"/>
            </p:custDataLst>
          </p:nvPr>
        </p:nvSpPr>
        <p:spPr>
          <a:xfrm>
            <a:off x="1139190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670" name="署名"/>
          <p:cNvSpPr txBox="1">
            <a:spLocks noGrp="1"/>
          </p:cNvSpPr>
          <p:nvPr>
            <p:ph type="body" idx="3" hasCustomPrompt="1"/>
            <p:custDataLst>
              <p:tags r:id="rId7"/>
            </p:custDataLst>
          </p:nvPr>
        </p:nvSpPr>
        <p:spPr>
          <a:xfrm>
            <a:off x="5291323" y="5744812"/>
            <a:ext cx="1609354" cy="42164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tx1"/>
                </a:solidFill>
                <a:latin typeface="+mn-ea"/>
                <a:ea typeface="+mn-ea"/>
                <a:cs typeface="MiSans Heavy" panose="00000a00000000000000" charset="-122"/>
              </a:defRPr>
            </a:lvl1pPr>
          </a:lstStyle>
          <a:p>
            <a:pPr lvl="0" algn="ctr"/>
            <a:r>
              <a:rPr>
                <a:sym typeface="+mn-ea"/>
              </a:rPr>
              <a:t>单击此处编辑文本</a:t>
            </a:r>
            <a:endParaRPr>
              <a:sym typeface="+mn-ea"/>
            </a:endParaRPr>
          </a:p>
        </p:txBody>
      </p:sp>
      <p:sp>
        <p:nvSpPr>
          <p:cNvPr id="1048672" name="正文"/>
          <p:cNvSpPr txBox="1">
            <a:spLocks noGrp="1"/>
          </p:cNvSpPr>
          <p:nvPr>
            <p:ph type="body" idx="2"/>
            <p:custDataLst>
              <p:tags r:id="rId8"/>
            </p:custDataLst>
          </p:nvPr>
        </p:nvSpPr>
        <p:spPr>
          <a:xfrm>
            <a:off x="1929130" y="3429000"/>
            <a:ext cx="8334375" cy="432995"/>
          </a:xfrm>
          <a:prstGeom prst="rect">
            <a:avLst/>
          </a:prstGeom>
          <a:noFill/>
        </p:spPr>
        <p:txBody>
          <a:bodyPr wrap="square" lIns="0" tIns="0" rIns="0" bIns="0" rtlCol="0">
            <a:normAutofit/>
          </a:bodyPr>
          <a:lstStyle>
            <a:lvl1pPr marL="0" marR="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tx1"/>
                </a:solidFill>
                <a:latin typeface="+mn-ea"/>
                <a:ea typeface="+mn-ea"/>
                <a:cs typeface="MiSans Heavy" panose="00000a00000000000000" charset="-122"/>
              </a:defRPr>
            </a:lvl1pPr>
          </a:lstStyle>
          <a:p>
            <a:pPr lvl="0" algn="ctr"/>
            <a:r>
              <a:rPr>
                <a:sym typeface="+mn-ea"/>
              </a:rPr>
              <a:t>单击此处编辑母版文本样式</a:t>
            </a:r>
            <a:endParaRPr>
              <a:sym typeface="+mn-ea"/>
            </a:endParaRPr>
          </a:p>
        </p:txBody>
      </p:sp>
      <p:sp>
        <p:nvSpPr>
          <p:cNvPr id="1048674" name="标题"/>
          <p:cNvSpPr txBox="1">
            <a:spLocks noGrp="1"/>
          </p:cNvSpPr>
          <p:nvPr>
            <p:ph type="title" idx="1" hasCustomPrompt="1"/>
            <p:custDataLst>
              <p:tags r:id="rId9"/>
            </p:custDataLst>
          </p:nvPr>
        </p:nvSpPr>
        <p:spPr>
          <a:xfrm>
            <a:off x="1929130" y="1586230"/>
            <a:ext cx="8334375" cy="1676400"/>
          </a:xfrm>
          <a:prstGeom prst="rect">
            <a:avLst/>
          </a:prstGeom>
          <a:noFill/>
        </p:spPr>
        <p:txBody>
          <a:bodyPr wrap="square" lIns="0" tIns="0" rIns="0" bIns="0" rtlCol="0" anchor="b" anchorCtr="0">
            <a:normAutofit/>
          </a:bodyPr>
          <a:lstStyle>
            <a:lvl1pPr marL="0" marR="0" algn="ctr" defTabSz="914400" rtl="0" eaLnBrk="1" fontAlgn="auto" latinLnBrk="0" hangingPunct="1">
              <a:lnSpc>
                <a:spcPct val="100000"/>
              </a:lnSpc>
              <a:buClrTx/>
              <a:buSzTx/>
              <a:buFontTx/>
              <a:buNone/>
              <a:defRPr kumimoji="0" lang="zh-CN" altLang="zh-CN" sz="6600" b="0" i="1" u="none" strike="noStrike" kern="1200" cap="none" spc="0" normalizeH="0" baseline="0" noProof="1">
                <a:gradFill>
                  <a:gsLst>
                    <a:gs pos="0">
                      <a:schemeClr val="accent1">
                        <a:lumMod val="20000"/>
                        <a:lumOff val="80000"/>
                      </a:schemeClr>
                    </a:gs>
                    <a:gs pos="100000">
                      <a:schemeClr val="accent1"/>
                    </a:gs>
                  </a:gsLst>
                  <a:lin ang="0" scaled="1"/>
                </a:gradFill>
                <a:latin typeface="+mj-ea"/>
                <a:ea typeface="+mj-ea"/>
                <a:cs typeface="MiSans Heavy" panose="00000a00000000000000" charset="-122"/>
              </a:defRPr>
            </a:lvl1pPr>
          </a:lstStyle>
          <a:p>
            <a:pPr lvl="0" algn="ctr">
              <a:lnSpc>
                <a:spcPct val="100000"/>
              </a:lnSpc>
            </a:pPr>
            <a:r>
              <a:rPr>
                <a:sym typeface="+mn-ea"/>
              </a:rPr>
              <a:t>单击此处编辑标题</a:t>
            </a:r>
            <a:endParaRPr>
              <a:sym typeface="+mn-ea"/>
            </a:endParaRPr>
          </a:p>
        </p:txBody>
      </p:sp>
      <p:sp>
        <p:nvSpPr>
          <p:cNvPr id="1048676" name="日期占位符 3"/>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78"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680" name="灯片编号占位符 5"/>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2" name="正文"/>
          <p:cNvSpPr txBox="1">
            <a:spLocks noGrp="1"/>
          </p:cNvSpPr>
          <p:nvPr>
            <p:ph idx="4"/>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309245" marR="0" lvl="0" indent="-309245" algn="l" defTabSz="914400" rtl="0" eaLnBrk="1" fontAlgn="auto" latinLnBrk="0" hangingPunct="1">
              <a:lnSpc>
                <a:spcPct val="130000"/>
              </a:lnSpc>
              <a:spcBef>
                <a:spcPts val="1200"/>
              </a:spcBef>
              <a:spcAft>
                <a:spcPct val="0"/>
              </a:spcAft>
              <a:buClr>
                <a:schemeClr val="accent2"/>
              </a:buClr>
              <a:buSzTx/>
              <a:buFont typeface="Wingdings" panose="05000000000000000000" charset="0"/>
              <a:buChar char="n"/>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sym typeface="+mn-ea"/>
              </a:rPr>
              <a:t>单击此处编辑母版文本样式</a:t>
            </a:r>
            <a:endParaRPr lang="zh-CN" altLang="en-US">
              <a:sym typeface="+mn-ea"/>
            </a:endParaRPr>
          </a:p>
          <a:p>
            <a:pPr lvl="1"/>
            <a:r>
              <a:rPr lang="zh-CN" altLang="en-US">
                <a:sym typeface="+mn-ea"/>
              </a:rPr>
              <a:t>第二级</a:t>
            </a:r>
            <a:endParaRPr lang="zh-CN" altLang="en-US">
              <a:sym typeface="+mn-ea"/>
            </a:endParaRPr>
          </a:p>
          <a:p>
            <a:pPr lvl="2"/>
            <a:r>
              <a:rPr lang="zh-CN" altLang="en-US">
                <a:sym typeface="+mn-ea"/>
              </a:rPr>
              <a:t>第三级</a:t>
            </a:r>
            <a:endParaRPr lang="zh-CN" altLang="en-US">
              <a:sym typeface="+mn-ea"/>
            </a:endParaRPr>
          </a:p>
          <a:p>
            <a:pPr lvl="3"/>
            <a:r>
              <a:rPr lang="zh-CN" altLang="en-US">
                <a:sym typeface="+mn-ea"/>
              </a:rPr>
              <a:t>第四级</a:t>
            </a:r>
            <a:endParaRPr lang="zh-CN" altLang="en-US">
              <a:sym typeface="+mn-ea"/>
            </a:endParaRPr>
          </a:p>
          <a:p>
            <a:pPr lvl="4"/>
            <a:r>
              <a:rPr lang="zh-CN" altLang="en-US">
                <a:sym typeface="+mn-ea"/>
              </a:rPr>
              <a:t>第五级</a:t>
            </a:r>
            <a:endParaRPr lang="zh-CN" altLang="en-US">
              <a:sym typeface="+mn-ea"/>
            </a:endParaRPr>
          </a:p>
        </p:txBody>
      </p:sp>
      <p:sp>
        <p:nvSpPr>
          <p:cNvPr id="1048684" name="标题"/>
          <p:cNvSpPr txBox="1">
            <a:spLocks noGrp="1"/>
          </p:cNvSpPr>
          <p:nvPr>
            <p:ph type="title" idx="3"/>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37" name="直接连接符 7"/>
          <p:cNvCxnSpPr/>
          <p:nvPr>
            <p:custDataLst>
              <p:tags r:id="rId3"/>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39" name="直接连接符 6"/>
          <p:cNvCxnSpPr/>
          <p:nvPr>
            <p:custDataLst>
              <p:tags r:id="rId4"/>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86" name="日期占位符 3"/>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88"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690" name="灯片编号占位符 5"/>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5" name="图片 6"/>
          <p:cNvPicPr>
            <a:picLocks noChangeAspect="1"/>
          </p:cNvPicPr>
          <p:nvPr>
            <p:custDataLst>
              <p:tags r:id="rId2"/>
            </p:custDataLst>
          </p:nvPr>
        </p:nvPicPr>
        <p:blipFill>
          <a:blip r:embed="rId1"/>
          <a:stretch>
            <a:fillRect/>
          </a:stretch>
        </p:blipFill>
        <p:spPr>
          <a:xfrm>
            <a:off x="0" y="0"/>
            <a:ext cx="12192000" cy="6858000"/>
          </a:xfrm>
          <a:prstGeom prst="rect">
            <a:avLst/>
          </a:prstGeom>
        </p:spPr>
      </p:pic>
      <p:cxnSp>
        <p:nvCxnSpPr>
          <p:cNvPr id="3145741" name="直接连接符 46"/>
          <p:cNvCxnSpPr/>
          <p:nvPr>
            <p:custDataLst>
              <p:tags r:id="rId3"/>
            </p:custDataLst>
          </p:nvPr>
        </p:nvCxnSpPr>
        <p:spPr>
          <a:xfrm>
            <a:off x="2482182" y="1122981"/>
            <a:ext cx="9613231" cy="0"/>
          </a:xfrm>
          <a:prstGeom prst="line">
            <a:avLst/>
          </a:prstGeom>
          <a:noFill/>
          <a:ln w="22225">
            <a:gradFill flip="none" rotWithShape="1">
              <a:gsLst>
                <a:gs pos="0">
                  <a:schemeClr val="accent1"/>
                </a:gs>
                <a:gs pos="100000">
                  <a:schemeClr val="accent1">
                    <a:alpha val="0"/>
                  </a:schemeClr>
                </a:gs>
              </a:gsLst>
              <a:lin ang="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92" name="标题"/>
          <p:cNvSpPr txBox="1">
            <a:spLocks noGrp="1"/>
          </p:cNvSpPr>
          <p:nvPr>
            <p:ph type="title" idx="1" hasCustomPrompt="1"/>
            <p:custDataLst>
              <p:tags r:id="rId4"/>
            </p:custDataLst>
          </p:nvPr>
        </p:nvSpPr>
        <p:spPr>
          <a:xfrm>
            <a:off x="854243" y="699376"/>
            <a:ext cx="2656708" cy="83167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5400" b="0" i="0" u="none" strike="noStrike" kern="1200" cap="none" spc="300" normalizeH="0" baseline="0" noProof="1">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标题</a:t>
            </a:r>
            <a:endParaRPr>
              <a:sym typeface="+mn-ea"/>
            </a:endParaRPr>
          </a:p>
        </p:txBody>
      </p:sp>
      <p:sp>
        <p:nvSpPr>
          <p:cNvPr id="1048694"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6"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698"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57"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00" name="燕尾形 56"/>
          <p:cNvSpPr/>
          <p:nvPr>
            <p:custDataLst>
              <p:tags r:id="rId3"/>
            </p:custDataLst>
          </p:nvPr>
        </p:nvSpPr>
        <p:spPr>
          <a:xfrm>
            <a:off x="1123823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702" name="燕尾形 57"/>
          <p:cNvSpPr/>
          <p:nvPr>
            <p:custDataLst>
              <p:tags r:id="rId4"/>
            </p:custDataLst>
          </p:nvPr>
        </p:nvSpPr>
        <p:spPr>
          <a:xfrm>
            <a:off x="1139190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704" name="节编号"/>
          <p:cNvSpPr txBox="1">
            <a:spLocks noGrp="1"/>
          </p:cNvSpPr>
          <p:nvPr>
            <p:ph type="body" idx="2" hasCustomPrompt="1"/>
            <p:custDataLst>
              <p:tags r:id="rId5"/>
            </p:custDataLst>
          </p:nvPr>
        </p:nvSpPr>
        <p:spPr>
          <a:xfrm>
            <a:off x="2500489" y="2426407"/>
            <a:ext cx="7191021" cy="643045"/>
          </a:xfrm>
          <a:prstGeom prst="rect">
            <a:avLst/>
          </a:prstGeom>
          <a:no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2800" b="1" i="1" u="none" strike="noStrike" kern="1200" cap="none" spc="300" normalizeH="0" baseline="0" noProof="1">
                <a:gradFill>
                  <a:gsLst>
                    <a:gs pos="0">
                      <a:schemeClr val="accent1">
                        <a:lumMod val="20000"/>
                        <a:lumOff val="80000"/>
                      </a:schemeClr>
                    </a:gs>
                    <a:gs pos="100000">
                      <a:schemeClr val="accent1"/>
                    </a:gs>
                  </a:gsLst>
                  <a:lin ang="5400000" scaled="1"/>
                </a:gradFill>
                <a:latin typeface="+mn-ea"/>
                <a:ea typeface="+mn-ea"/>
                <a:cs typeface="+mn-cs"/>
              </a:defRPr>
            </a:lvl1pPr>
          </a:lstStyle>
          <a:p>
            <a:pPr lvl="0" algn="ctr"/>
            <a:r>
              <a:rPr>
                <a:sym typeface="+mn-ea"/>
              </a:rPr>
              <a:t>编辑节编号</a:t>
            </a:r>
            <a:endParaRPr>
              <a:sym typeface="+mn-ea"/>
            </a:endParaRPr>
          </a:p>
        </p:txBody>
      </p:sp>
      <p:sp>
        <p:nvSpPr>
          <p:cNvPr id="1048706" name="标题"/>
          <p:cNvSpPr txBox="1">
            <a:spLocks noGrp="1"/>
          </p:cNvSpPr>
          <p:nvPr>
            <p:ph type="title" idx="1" hasCustomPrompt="1"/>
            <p:custDataLst>
              <p:tags r:id="rId6"/>
            </p:custDataLst>
          </p:nvPr>
        </p:nvSpPr>
        <p:spPr>
          <a:xfrm>
            <a:off x="2500489" y="3180306"/>
            <a:ext cx="7191022" cy="76835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5400" b="0" i="1" u="none" strike="noStrike" kern="1200" cap="none" spc="300" normalizeH="0" baseline="0" noProof="1">
                <a:gradFill>
                  <a:gsLst>
                    <a:gs pos="0">
                      <a:schemeClr val="accent1">
                        <a:lumMod val="20000"/>
                        <a:lumOff val="80000"/>
                      </a:schemeClr>
                    </a:gs>
                    <a:gs pos="100000">
                      <a:schemeClr val="accent1"/>
                    </a:gs>
                  </a:gsLst>
                  <a:lin ang="0" scaled="1"/>
                </a:gradFill>
                <a:latin typeface="+mj-ea"/>
                <a:ea typeface="+mj-ea"/>
                <a:cs typeface="+mn-cs"/>
              </a:defRPr>
            </a:lvl1pPr>
          </a:lstStyle>
          <a:p>
            <a:pPr lvl="0" algn="ctr"/>
            <a:r>
              <a:rPr>
                <a:sym typeface="+mn-ea"/>
              </a:rPr>
              <a:t>单击此处编辑标题</a:t>
            </a:r>
            <a:endParaRPr>
              <a:sym typeface="+mn-ea"/>
            </a:endParaRPr>
          </a:p>
        </p:txBody>
      </p:sp>
      <p:sp>
        <p:nvSpPr>
          <p:cNvPr id="1048708" name="日期占位符 3"/>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0"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12" name="灯片编号占位符 5"/>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14" name="正文"/>
          <p:cNvSpPr txBox="1">
            <a:spLocks noGrp="1"/>
          </p:cNvSpPr>
          <p:nvPr>
            <p:ph idx="5"/>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6" name="正文"/>
          <p:cNvSpPr txBox="1">
            <a:spLocks noGrp="1"/>
          </p:cNvSpPr>
          <p:nvPr>
            <p:ph idx="4"/>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8" name="标题"/>
          <p:cNvSpPr txBox="1">
            <a:spLocks noGrp="1"/>
          </p:cNvSpPr>
          <p:nvPr>
            <p:ph type="title" idx="3"/>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43" name="直接连接符 11"/>
          <p:cNvCxnSpPr/>
          <p:nvPr>
            <p:custDataLst>
              <p:tags r:id="rId4"/>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45" name="直接连接符 12"/>
          <p:cNvCxnSpPr/>
          <p:nvPr>
            <p:custDataLst>
              <p:tags r:id="rId5"/>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20" name="日期占位符 4"/>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22" name="页脚占位符 5"/>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24" name="灯片编号占位符 6"/>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26" name="标题"/>
          <p:cNvSpPr txBox="1">
            <a:spLocks noGrp="1"/>
          </p:cNvSpPr>
          <p:nvPr>
            <p:ph type="title" idx="7"/>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47" name="直接连接符 14"/>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49" name="直接连接符 13"/>
          <p:cNvCxnSpPr/>
          <p:nvPr>
            <p:custDataLst>
              <p:tags r:id="rId3"/>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28" name="正文"/>
          <p:cNvSpPr txBox="1">
            <a:spLocks noGrp="1"/>
          </p:cNvSpPr>
          <p:nvPr>
            <p:ph idx="4"/>
            <p:custDataLst>
              <p:tags r:id="rId4"/>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0" name="标题"/>
          <p:cNvSpPr txBox="1">
            <a:spLocks noGrp="1"/>
          </p:cNvSpPr>
          <p:nvPr>
            <p:ph type="title" idx="3"/>
            <p:custDataLst>
              <p:tags r:id="rId5"/>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n-cs"/>
              </a:defRPr>
            </a:lvl1pPr>
          </a:lstStyle>
          <a:p>
            <a:pPr lvl="0"/>
            <a:r>
              <a:rPr>
                <a:sym typeface="+mn-ea"/>
              </a:rPr>
              <a:t>单击此处编辑母版标题样式</a:t>
            </a:r>
            <a:endParaRPr>
              <a:sym typeface="+mn-ea"/>
            </a:endParaRPr>
          </a:p>
        </p:txBody>
      </p:sp>
      <p:sp>
        <p:nvSpPr>
          <p:cNvPr id="1048732" name="正文"/>
          <p:cNvSpPr txBox="1">
            <a:spLocks noGrp="1"/>
          </p:cNvSpPr>
          <p:nvPr>
            <p:ph idx="2"/>
            <p:custDataLst>
              <p:tags r:id="rId6"/>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4" name="标题"/>
          <p:cNvSpPr txBox="1">
            <a:spLocks noGrp="1"/>
          </p:cNvSpPr>
          <p:nvPr>
            <p:ph type="title" idx="1"/>
            <p:custDataLst>
              <p:tags r:id="rId7"/>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n-cs"/>
              </a:defRPr>
            </a:lvl1pPr>
          </a:lstStyle>
          <a:p>
            <a:pPr lvl="0"/>
            <a:r>
              <a:rPr>
                <a:sym typeface="+mn-ea"/>
              </a:rPr>
              <a:t>单击此处编辑母版标题样式</a:t>
            </a:r>
            <a:endParaRPr>
              <a:sym typeface="+mn-ea"/>
            </a:endParaRPr>
          </a:p>
        </p:txBody>
      </p:sp>
      <p:sp>
        <p:nvSpPr>
          <p:cNvPr id="1048736" name="日期占位符 6"/>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8" name="页脚占位符 7"/>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40" name="灯片编号占位符 8"/>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42" name="标题"/>
          <p:cNvSpPr txBox="1">
            <a:spLocks noGrp="1"/>
          </p:cNvSpPr>
          <p:nvPr>
            <p:ph type="title" idx="3"/>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51" name="直接连接符 6"/>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53" name="直接连接符 5"/>
          <p:cNvCxnSpPr/>
          <p:nvPr>
            <p:custDataLst>
              <p:tags r:id="rId3"/>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44" name="日期占位符 2"/>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6" name="页脚占位符 3"/>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48" name="灯片编号占位符 4"/>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cxnSp>
        <p:nvCxnSpPr>
          <p:cNvPr id="3145755" name="直接连接符 6"/>
          <p:cNvCxnSpPr/>
          <p:nvPr>
            <p:custDataLst>
              <p:tags r:id="rId1"/>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57" name="直接连接符 7"/>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50" name="日期占位符 1"/>
          <p:cNvSpPr>
            <a:spLocks noGrp="1"/>
          </p:cNvSpPr>
          <p:nvPr>
            <p:ph type="dt" sz="half" idx="10"/>
            <p:custDataLst>
              <p:tags r:id="rId3"/>
            </p:custDataLst>
          </p:nvPr>
        </p:nvSpPr>
        <p:spPr/>
        <p:txBody>
          <a:bodyPr/>
          <a:lstStyle/>
          <a:p>
            <a:fld id="{297C79FE-DCC0-4620-A566-16CA7A0CE41F}" type="datetimeFigureOut">
              <a:rPr lang="zh-CN" altLang="en-US" smtClean="0"/>
              <a:t/>
            </a:fld>
            <a:endParaRPr lang="zh-CN" altLang="en-US"/>
          </a:p>
        </p:txBody>
      </p:sp>
      <p:sp>
        <p:nvSpPr>
          <p:cNvPr id="1048752" name="页脚占位符 2"/>
          <p:cNvSpPr>
            <a:spLocks noGrp="1"/>
          </p:cNvSpPr>
          <p:nvPr>
            <p:ph type="ftr" sz="quarter" idx="11"/>
            <p:custDataLst>
              <p:tags r:id="rId4"/>
            </p:custDataLst>
          </p:nvPr>
        </p:nvSpPr>
        <p:spPr/>
        <p:txBody>
          <a:bodyPr/>
          <a:lstStyle/>
          <a:p>
            <a:endParaRPr lang="zh-CN" altLang="en-US"/>
          </a:p>
        </p:txBody>
      </p:sp>
      <p:sp>
        <p:nvSpPr>
          <p:cNvPr id="1048754" name="灯片编号占位符 3"/>
          <p:cNvSpPr>
            <a:spLocks noGrp="1"/>
          </p:cNvSpPr>
          <p:nvPr>
            <p:ph type="sldNum" sz="quarter" idx="12"/>
            <p:custDataLst>
              <p:tags r:id="rId5"/>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56" name="正文"/>
          <p:cNvSpPr txBox="1">
            <a:spLocks noGrp="1"/>
          </p:cNvSpPr>
          <p:nvPr>
            <p:ph idx="3"/>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cxnSp>
        <p:nvCxnSpPr>
          <p:cNvPr id="3145759" name="直接连接符 7"/>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61" name="直接连接符 6"/>
          <p:cNvCxnSpPr/>
          <p:nvPr>
            <p:custDataLst>
              <p:tags r:id="rId3"/>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58" name="日期占位符 3"/>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0"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62" name="灯片编号占位符 5"/>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764" name="副标题"/>
          <p:cNvSpPr txBox="1">
            <a:spLocks noGrp="1"/>
          </p:cNvSpPr>
          <p:nvPr>
            <p:ph type="body" idx="4" hasCustomPrompt="1"/>
            <p:custDataLst>
              <p:tags r:id="rId1"/>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n-ea"/>
                <a:ea typeface="+mn-ea"/>
                <a:cs typeface="+mn-cs"/>
              </a:defRPr>
            </a:lvl1pPr>
          </a:lstStyle>
          <a:p>
            <a:pPr lvl="0" algn="l"/>
            <a:r>
              <a:rPr>
                <a:sym typeface="+mn-ea"/>
              </a:rPr>
              <a:t>单击此处编辑母版副标题样式</a:t>
            </a:r>
            <a:endParaRPr>
              <a:sym typeface="+mn-ea"/>
            </a:endParaRPr>
          </a:p>
        </p:txBody>
      </p:sp>
      <p:sp>
        <p:nvSpPr>
          <p:cNvPr id="1048766" name="标题"/>
          <p:cNvSpPr txBox="1">
            <a:spLocks noGrp="1"/>
          </p:cNvSpPr>
          <p:nvPr>
            <p:ph type="title" idx="3"/>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63" name="直接连接符 5"/>
          <p:cNvCxnSpPr/>
          <p:nvPr>
            <p:custDataLst>
              <p:tags r:id="rId3"/>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65" name="直接连接符 6"/>
          <p:cNvCxnSpPr/>
          <p:nvPr>
            <p:custDataLst>
              <p:tags r:id="rId4"/>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68"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0"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72"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59"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cxnSp>
        <p:nvCxnSpPr>
          <p:cNvPr id="3145767" name="直接连接符 31"/>
          <p:cNvCxnSpPr/>
          <p:nvPr>
            <p:custDataLst>
              <p:tags r:id="rId3"/>
            </p:custDataLst>
          </p:nvPr>
        </p:nvCxnSpPr>
        <p:spPr>
          <a:xfrm>
            <a:off x="721895" y="5955632"/>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69" name="直接连接符 33"/>
          <p:cNvCxnSpPr/>
          <p:nvPr>
            <p:custDataLst>
              <p:tags r:id="rId4"/>
            </p:custDataLst>
          </p:nvPr>
        </p:nvCxnSpPr>
        <p:spPr>
          <a:xfrm flipH="1">
            <a:off x="6902116" y="5987716"/>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74" name="燕尾形 56"/>
          <p:cNvSpPr/>
          <p:nvPr>
            <p:custDataLst>
              <p:tags r:id="rId5"/>
            </p:custDataLst>
          </p:nvPr>
        </p:nvSpPr>
        <p:spPr>
          <a:xfrm>
            <a:off x="1123823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776" name="燕尾形 57"/>
          <p:cNvSpPr/>
          <p:nvPr>
            <p:custDataLst>
              <p:tags r:id="rId6"/>
            </p:custDataLst>
          </p:nvPr>
        </p:nvSpPr>
        <p:spPr>
          <a:xfrm>
            <a:off x="1139190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778" name="标题"/>
          <p:cNvSpPr txBox="1">
            <a:spLocks noGrp="1"/>
          </p:cNvSpPr>
          <p:nvPr>
            <p:ph type="title" idx="2" hasCustomPrompt="1"/>
            <p:custDataLst>
              <p:tags r:id="rId7"/>
            </p:custDataLst>
          </p:nvPr>
        </p:nvSpPr>
        <p:spPr>
          <a:xfrm>
            <a:off x="2233930" y="1696085"/>
            <a:ext cx="7724140" cy="234315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en-US" altLang="zh-CN" sz="6600" b="0" i="1" u="none" strike="noStrike" kern="1200" cap="none" spc="0" normalizeH="0" baseline="0" noProof="1">
                <a:gradFill>
                  <a:gsLst>
                    <a:gs pos="0">
                      <a:schemeClr val="accent1">
                        <a:lumMod val="20000"/>
                        <a:lumOff val="80000"/>
                      </a:schemeClr>
                    </a:gs>
                    <a:gs pos="100000">
                      <a:schemeClr val="accent1"/>
                    </a:gs>
                  </a:gsLst>
                  <a:lin ang="0" scaled="1"/>
                </a:gradFill>
                <a:latin typeface="+mj-ea"/>
                <a:ea typeface="+mj-ea"/>
                <a:cs typeface="MiSans Heavy" panose="00000a00000000000000" charset="-122"/>
              </a:defRPr>
            </a:lvl1pPr>
          </a:lstStyle>
          <a:p>
            <a:pPr lvl="0" algn="ctr">
              <a:lnSpc>
                <a:spcPct val="100000"/>
              </a:lnSpc>
            </a:pPr>
            <a:r>
              <a:rPr>
                <a:sym typeface="+mn-ea"/>
              </a:rPr>
              <a:t>单击此处编辑标题</a:t>
            </a:r>
            <a:endParaRPr>
              <a:sym typeface="+mn-ea"/>
            </a:endParaRPr>
          </a:p>
        </p:txBody>
      </p:sp>
      <p:sp>
        <p:nvSpPr>
          <p:cNvPr id="1048780" name="署名"/>
          <p:cNvSpPr txBox="1">
            <a:spLocks noGrp="1"/>
          </p:cNvSpPr>
          <p:nvPr>
            <p:ph type="body" idx="1" hasCustomPrompt="1"/>
            <p:custDataLst>
              <p:tags r:id="rId8"/>
            </p:custDataLst>
          </p:nvPr>
        </p:nvSpPr>
        <p:spPr>
          <a:xfrm>
            <a:off x="5291323" y="5744812"/>
            <a:ext cx="1609354" cy="42164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tx1"/>
                </a:solidFill>
                <a:latin typeface="+mn-ea"/>
                <a:ea typeface="+mn-ea"/>
                <a:cs typeface="MiSans Heavy" panose="00000a00000000000000" charset="-122"/>
              </a:defRPr>
            </a:lvl1pPr>
          </a:lstStyle>
          <a:p>
            <a:pPr lvl="0" algn="ctr"/>
            <a:r>
              <a:rPr>
                <a:sym typeface="+mn-ea"/>
              </a:rPr>
              <a:t>单击此处编辑文本</a:t>
            </a:r>
            <a:endParaRPr>
              <a:sym typeface="+mn-ea"/>
            </a:endParaRPr>
          </a:p>
        </p:txBody>
      </p:sp>
      <p:sp>
        <p:nvSpPr>
          <p:cNvPr id="1048782" name="日期占位符 3"/>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4"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86" name="灯片编号占位符 5"/>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标题"/>
          <p:cNvSpPr txBox="1">
            <a:spLocks noGrp="1"/>
          </p:cNvSpPr>
          <p:nvPr>
            <p:ph type="title" idx="3"/>
            <p:custDataLst>
              <p:tags r:id="rId1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29" name="直接连接符 6"/>
          <p:cNvCxnSpPr/>
          <p:nvPr>
            <p:custDataLst>
              <p:tags r:id="rId13"/>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31" name="直接连接符 8"/>
          <p:cNvCxnSpPr/>
          <p:nvPr>
            <p:custDataLst>
              <p:tags r:id="rId14"/>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56" name="日期占位符 9"/>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8" name="页脚占位符 10"/>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1"/>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2" name="文本占位符 1"/>
          <p:cNvSpPr>
            <a:spLocks noGrp="1"/>
          </p:cNvSpPr>
          <p:nvPr>
            <p:ph type="body" idx="1"/>
            <p:custDataLst>
              <p:tags r:id="rId18"/>
            </p:custDataLst>
          </p:nvPr>
        </p:nvSpPr>
        <p:spPr>
          <a:xfrm>
            <a:off x="608400" y="1475117"/>
            <a:ext cx="10969200" cy="4701846"/>
          </a:xfrm>
          <a:prstGeom prst="rect">
            <a:avLst/>
          </a:prstGeom>
          <a:ln>
            <a:noFill/>
            <a:prstDash val="sysDash"/>
          </a:ln>
        </p:spPr>
        <p:txBody>
          <a:bodyPr vert="horz" lIns="90000" tIns="46800" rIns="90000" bIns="46800" rtlCol="0">
            <a:normAutofit/>
          </a:bodyPr>
          <a:lstStyle/>
          <a:p>
            <a:pPr marL="309245" marR="0" lvl="0" indent="-309245" fontAlgn="auto">
              <a:lnSpc>
                <a:spcPct val="130000"/>
              </a:lnSpc>
              <a:spcBef>
                <a:spcPts val="1200"/>
              </a:spcBef>
              <a:spcAft>
                <a:spcPct val="0"/>
              </a:spcAft>
              <a:buClr>
                <a:schemeClr val="accent2"/>
              </a:buClr>
              <a:buSzTx/>
              <a:buFont typeface="Wingdings" panose="05000000000000000000" charset="0"/>
              <a:buChar char="n"/>
            </a:pPr>
            <a:r>
              <a:rPr lang="zh-CN" altLang="en-US"/>
              <a:t>单击此处编辑母版文本样式</a:t>
            </a:r>
            <a:endParaRPr lang="zh-CN" altLang="en-US"/>
          </a:p>
          <a:p>
            <a:pPr marR="0" lvl="1" fontAlgn="auto">
              <a:lnSpc>
                <a:spcPct val="120000"/>
              </a:lnSpc>
              <a:spcBef>
                <a:spcPct val="0"/>
              </a:spcBef>
              <a:spcAft>
                <a:spcPts val="600"/>
              </a:spcAft>
              <a:buChar char="●"/>
              <a:tabLst>
                <a:tab pos="1609725"/>
              </a:tabLst>
            </a:pPr>
            <a:r>
              <a:rPr lang="zh-CN" altLang="en-US"/>
              <a:t>二级</a:t>
            </a:r>
            <a:endParaRPr lang="zh-CN" altLang="en-US"/>
          </a:p>
          <a:p>
            <a:pPr marR="0" lvl="2" fontAlgn="auto">
              <a:lnSpc>
                <a:spcPct val="120000"/>
              </a:lnSpc>
              <a:spcBef>
                <a:spcPct val="0"/>
              </a:spcBef>
              <a:spcAft>
                <a:spcPts val="600"/>
              </a:spcAft>
              <a:buChar char="●"/>
            </a:pPr>
            <a:r>
              <a:rPr lang="zh-CN" altLang="en-US"/>
              <a:t>三级</a:t>
            </a:r>
            <a:endParaRPr lang="zh-CN" altLang="en-US"/>
          </a:p>
          <a:p>
            <a:pPr marR="0" lvl="3" fontAlgn="auto">
              <a:lnSpc>
                <a:spcPct val="120000"/>
              </a:lnSpc>
              <a:spcBef>
                <a:spcPct val="0"/>
              </a:spcBef>
              <a:spcAft>
                <a:spcPts val="300"/>
              </a:spcAft>
              <a:buFont typeface="Wingdings" panose="05000000000000000000" charset="0"/>
              <a:buChar char=""/>
            </a:pPr>
            <a:r>
              <a:rPr lang="zh-CN" altLang="en-US"/>
              <a:t>四级</a:t>
            </a:r>
            <a:endParaRPr lang="zh-CN" altLang="en-US"/>
          </a:p>
          <a:p>
            <a:pPr marR="0" lvl="4" fontAlgn="auto">
              <a:lnSpc>
                <a:spcPct val="120000"/>
              </a:lnSpc>
              <a:spcBef>
                <a:spcPct val="0"/>
              </a:spcBef>
              <a:spcAft>
                <a:spcPts val="300"/>
              </a:spcAft>
            </a:pPr>
            <a:r>
              <a:rPr lang="zh-CN" altLang="en-US"/>
              <a:t>五级</a:t>
            </a:r>
            <a:endParaRPr lang="zh-CN" altLang="en-US"/>
          </a:p>
        </p:txBody>
      </p:sp>
      <p:sp>
        <p:nvSpPr>
          <p:cNvPr id="1048664" name="KSO_TEMPLATE" hidden="1"/>
          <p:cNvSpPr/>
          <p:nvPr userDrawn="1">
            <p:custDataLst>
              <p:tags r:id="rId19"/>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99382" r:id="rId2"/>
    <p:sldLayoutId id="2147499383" r:id="rId3"/>
    <p:sldLayoutId id="2147499384" r:id="rId4"/>
    <p:sldLayoutId id="2147499385" r:id="rId5"/>
    <p:sldLayoutId id="2147499386" r:id="rId6"/>
    <p:sldLayoutId id="2147499387" r:id="rId7"/>
    <p:sldLayoutId id="2147499388" r:id="rId8"/>
    <p:sldLayoutId id="2147499389" r:id="rId9"/>
    <p:sldLayoutId id="2147499390" r:id="rId10"/>
    <p:sldLayoutId id="2147499391"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iSans Heavy"/>
          <a:ea typeface="MiSans Heavy"/>
          <a:cs typeface="MiSans Heavy" panose="00000a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a:ln>
            <a:noFill/>
            <a:prstDash val="sysDot"/>
          </a:ln>
          <a:solidFill>
            <a:schemeClr val="tx1"/>
          </a:solidFill>
          <a:latin typeface="+mn-ea"/>
          <a:ea typeface="+mn-ea"/>
          <a:cs typeface="+mn-cs"/>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a:solidFill>
            <a:schemeClr val="tx1"/>
          </a:solidFill>
          <a:latin typeface="+mn-ea"/>
          <a:ea typeface="+mn-ea"/>
          <a:cs typeface="MiSans Heavy" panose="00000a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a:solidFill>
            <a:schemeClr val="tx1"/>
          </a:solidFill>
          <a:latin typeface="+mn-ea"/>
          <a:ea typeface="+mn-ea"/>
          <a:cs typeface="MiSans Heavy" panose="00000a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a:solidFill>
            <a:schemeClr val="tx1"/>
          </a:solidFill>
          <a:latin typeface="+mn-ea"/>
          <a:ea typeface="+mn-ea"/>
          <a:cs typeface="MiSans Heavy" panose="00000a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a:solidFill>
            <a:schemeClr val="tx1"/>
          </a:solidFill>
          <a:latin typeface="+mn-ea"/>
          <a:ea typeface="+mn-ea"/>
          <a:cs typeface="MiSans Heavy" panose="00000a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5.xml" /><Relationship Id="rId11" Type="http://schemas.openxmlformats.org/officeDocument/2006/relationships/tags" Target="../tags/tag106.xml" /><Relationship Id="rId12" Type="http://schemas.openxmlformats.org/officeDocument/2006/relationships/tags" Target="../tags/tag107.xml" /><Relationship Id="rId13" Type="http://schemas.openxmlformats.org/officeDocument/2006/relationships/tags" Target="../tags/tag108.xml" /><Relationship Id="rId14" Type="http://schemas.openxmlformats.org/officeDocument/2006/relationships/tags" Target="../tags/tag109.xml" /><Relationship Id="rId15" Type="http://schemas.openxmlformats.org/officeDocument/2006/relationships/tags" Target="../tags/tag110.xml" /><Relationship Id="rId16" Type="http://schemas.openxmlformats.org/officeDocument/2006/relationships/tags" Target="../tags/tag111.xml" /><Relationship Id="rId17" Type="http://schemas.openxmlformats.org/officeDocument/2006/relationships/tags" Target="../tags/tag112.xml" /><Relationship Id="rId18" Type="http://schemas.openxmlformats.org/officeDocument/2006/relationships/tags" Target="../tags/tag113.xml" /><Relationship Id="rId19" Type="http://schemas.openxmlformats.org/officeDocument/2006/relationships/tags" Target="../tags/tag114.xml" /><Relationship Id="rId2" Type="http://schemas.openxmlformats.org/officeDocument/2006/relationships/tags" Target="../tags/tag97.xml" /><Relationship Id="rId20" Type="http://schemas.openxmlformats.org/officeDocument/2006/relationships/tags" Target="../tags/tag115.xml" /><Relationship Id="rId21" Type="http://schemas.openxmlformats.org/officeDocument/2006/relationships/tags" Target="../tags/tag116.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 Id="rId7" Type="http://schemas.openxmlformats.org/officeDocument/2006/relationships/tags" Target="../tags/tag102.xml" /><Relationship Id="rId8" Type="http://schemas.openxmlformats.org/officeDocument/2006/relationships/tags" Target="../tags/tag103.xml" /><Relationship Id="rId9" Type="http://schemas.openxmlformats.org/officeDocument/2006/relationships/tags" Target="../tags/tag10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 Id="rId5" Type="http://schemas.openxmlformats.org/officeDocument/2006/relationships/tags" Target="../tags/tag126.xml" /><Relationship Id="rId6" Type="http://schemas.openxmlformats.org/officeDocument/2006/relationships/tags" Target="../tags/tag127.xml" /><Relationship Id="rId7" Type="http://schemas.openxmlformats.org/officeDocument/2006/relationships/tags" Target="../tags/tag128.xml" /><Relationship Id="rId8" Type="http://schemas.openxmlformats.org/officeDocument/2006/relationships/tags" Target="../tags/tag129.xml" /><Relationship Id="rId9" Type="http://schemas.openxmlformats.org/officeDocument/2006/relationships/tags" Target="../tags/tag13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7.xml" /><Relationship Id="rId11" Type="http://schemas.openxmlformats.org/officeDocument/2006/relationships/tags" Target="../tags/tag148.xml" /><Relationship Id="rId12" Type="http://schemas.openxmlformats.org/officeDocument/2006/relationships/tags" Target="../tags/tag149.xml" /><Relationship Id="rId13" Type="http://schemas.openxmlformats.org/officeDocument/2006/relationships/tags" Target="../tags/tag150.xml" /><Relationship Id="rId2" Type="http://schemas.openxmlformats.org/officeDocument/2006/relationships/tags" Target="../tags/tag139.xml" /><Relationship Id="rId3" Type="http://schemas.openxmlformats.org/officeDocument/2006/relationships/tags" Target="../tags/tag140.xml" /><Relationship Id="rId4" Type="http://schemas.openxmlformats.org/officeDocument/2006/relationships/tags" Target="../tags/tag141.xml" /><Relationship Id="rId5" Type="http://schemas.openxmlformats.org/officeDocument/2006/relationships/tags" Target="../tags/tag142.xml" /><Relationship Id="rId6" Type="http://schemas.openxmlformats.org/officeDocument/2006/relationships/tags" Target="../tags/tag143.xml" /><Relationship Id="rId7" Type="http://schemas.openxmlformats.org/officeDocument/2006/relationships/tags" Target="../tags/tag144.xml" /><Relationship Id="rId8" Type="http://schemas.openxmlformats.org/officeDocument/2006/relationships/tags" Target="../tags/tag145.xml" /><Relationship Id="rId9" Type="http://schemas.openxmlformats.org/officeDocument/2006/relationships/tags" Target="../tags/tag14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 Id="rId5" Type="http://schemas.openxmlformats.org/officeDocument/2006/relationships/tags" Target="../tags/tag154.xml" /><Relationship Id="rId6" Type="http://schemas.openxmlformats.org/officeDocument/2006/relationships/tags" Target="../tags/tag15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1.xml" /><Relationship Id="rId11" Type="http://schemas.openxmlformats.org/officeDocument/2006/relationships/tags" Target="../tags/tag172.xml" /><Relationship Id="rId12" Type="http://schemas.openxmlformats.org/officeDocument/2006/relationships/tags" Target="../tags/tag173.xml" /><Relationship Id="rId13" Type="http://schemas.openxmlformats.org/officeDocument/2006/relationships/tags" Target="../tags/tag174.xml" /><Relationship Id="rId2" Type="http://schemas.openxmlformats.org/officeDocument/2006/relationships/tags" Target="../tags/tag163.xml" /><Relationship Id="rId3" Type="http://schemas.openxmlformats.org/officeDocument/2006/relationships/tags" Target="../tags/tag164.xml" /><Relationship Id="rId4" Type="http://schemas.openxmlformats.org/officeDocument/2006/relationships/tags" Target="../tags/tag165.xml" /><Relationship Id="rId5" Type="http://schemas.openxmlformats.org/officeDocument/2006/relationships/tags" Target="../tags/tag166.xml" /><Relationship Id="rId6" Type="http://schemas.openxmlformats.org/officeDocument/2006/relationships/tags" Target="../tags/tag167.xml" /><Relationship Id="rId7" Type="http://schemas.openxmlformats.org/officeDocument/2006/relationships/tags" Target="../tags/tag168.xml" /><Relationship Id="rId8" Type="http://schemas.openxmlformats.org/officeDocument/2006/relationships/tags" Target="../tags/tag169.xml" /><Relationship Id="rId9" Type="http://schemas.openxmlformats.org/officeDocument/2006/relationships/tags" Target="../tags/tag17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3.xml" /><Relationship Id="rId11" Type="http://schemas.openxmlformats.org/officeDocument/2006/relationships/tags" Target="../tags/tag184.xml" /><Relationship Id="rId12" Type="http://schemas.openxmlformats.org/officeDocument/2006/relationships/tags" Target="../tags/tag185.xml" /><Relationship Id="rId13" Type="http://schemas.openxmlformats.org/officeDocument/2006/relationships/tags" Target="../tags/tag186.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tags" Target="../tags/tag18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8.xml" /><Relationship Id="rId11" Type="http://schemas.openxmlformats.org/officeDocument/2006/relationships/tags" Target="../tags/tag199.xml" /><Relationship Id="rId12" Type="http://schemas.openxmlformats.org/officeDocument/2006/relationships/tags" Target="../tags/tag200.xml" /><Relationship Id="rId13" Type="http://schemas.openxmlformats.org/officeDocument/2006/relationships/tags" Target="../tags/tag201.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 Id="rId6" Type="http://schemas.openxmlformats.org/officeDocument/2006/relationships/tags" Target="../tags/tag194.xml" /><Relationship Id="rId7" Type="http://schemas.openxmlformats.org/officeDocument/2006/relationships/tags" Target="../tags/tag195.xml" /><Relationship Id="rId8" Type="http://schemas.openxmlformats.org/officeDocument/2006/relationships/tags" Target="../tags/tag196.xml" /><Relationship Id="rId9" Type="http://schemas.openxmlformats.org/officeDocument/2006/relationships/tags" Target="../tags/tag19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tags" Target="../tags/tag212.xml" /><Relationship Id="rId13" Type="http://schemas.openxmlformats.org/officeDocument/2006/relationships/tags" Target="../tags/tag213.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054222225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29" name=""/>
        <p:cNvGrpSpPr/>
        <p:nvPr/>
      </p:nvGrpSpPr>
      <p:grpSpPr>
        <a:xfrm>
          <a:off x="0" y="0"/>
          <a:ext cx="0" cy="0"/>
        </a:xfrm>
      </p:grpSpPr>
      <p:sp>
        <p:nvSpPr>
          <p:cNvPr id="1048648" name="文本占位符 1"/>
          <p:cNvSpPr>
            <a:spLocks noGrp="1"/>
          </p:cNvSpPr>
          <p:nvPr>
            <p:ph type="body" idx="3"/>
            <p:custDataLst>
              <p:tags r:id="rId2"/>
            </p:custDataLst>
          </p:nvPr>
        </p:nvSpPr>
        <p:spPr/>
        <p:txBody>
          <a:bodyPr/>
          <a:lstStyle/>
          <a:p>
            <a:r>
              <a:rPr lang="zh-CN" altLang="en-US"/>
              <a:t>汇报人：</a:t>
            </a:r>
            <a:r>
              <a:rPr lang="en-US" altLang="zh-CN"/>
              <a:t>XXX</a:t>
            </a:r>
            <a:endParaRPr lang="zh-CN" altLang="en-US"/>
          </a:p>
        </p:txBody>
      </p:sp>
      <p:sp>
        <p:nvSpPr>
          <p:cNvPr id="1048650" name="文本占位符 2"/>
          <p:cNvSpPr>
            <a:spLocks noGrp="1"/>
          </p:cNvSpPr>
          <p:nvPr>
            <p:ph type="body" idx="2"/>
            <p:custDataLst>
              <p:tags r:id="rId3"/>
            </p:custDataLst>
          </p:nvPr>
        </p:nvSpPr>
        <p:spPr/>
        <p:txBody>
          <a:bodyPr/>
          <a:lstStyle/>
          <a:p>
            <a:r>
              <a:rPr lang="zh-CN" altLang="en-US"/>
              <a:t>XXX,a click to unlimited possibilities</a:t>
            </a:r>
            <a:endParaRPr lang="zh-CN" altLang="en-US"/>
          </a:p>
        </p:txBody>
      </p:sp>
      <p:sp>
        <p:nvSpPr>
          <p:cNvPr id="1048652" name="标题 4"/>
          <p:cNvSpPr>
            <a:spLocks noGrp="1"/>
          </p:cNvSpPr>
          <p:nvPr>
            <p:ph type="title" idx="1"/>
            <p:custDataLst>
              <p:tags r:id="rId4"/>
            </p:custDataLst>
          </p:nvPr>
        </p:nvSpPr>
        <p:spPr/>
        <p:txBody>
          <a:bodyPr>
            <a:normAutofit fontScale="90000"/>
          </a:bodyPr>
          <a:lstStyle/>
          <a:p>
            <a:r>
              <a:rPr lang="zh-CN" altLang="en-US"/>
              <a:t>电子商务下网络营销的优势</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57" name=""/>
        <p:cNvGrpSpPr/>
        <p:nvPr/>
      </p:nvGrpSpPr>
      <p:grpSpPr>
        <a:xfrm>
          <a:off x="0" y="0"/>
          <a:ext cx="0" cy="0"/>
        </a:xfrm>
      </p:grpSpPr>
      <p:sp>
        <p:nvSpPr>
          <p:cNvPr id="1048804" name="标题 3"/>
          <p:cNvSpPr>
            <a:spLocks noGrp="1"/>
          </p:cNvSpPr>
          <p:nvPr>
            <p:ph type="title" idx="1"/>
            <p:custDataLst>
              <p:tags r:id="rId2"/>
            </p:custDataLst>
          </p:nvPr>
        </p:nvSpPr>
        <p:spPr/>
        <p:txBody>
          <a:bodyPr>
            <a:normAutofit fontScale="90000"/>
          </a:bodyPr>
          <a:lstStyle/>
          <a:p>
            <a:r>
              <a:rPr lang="zh-CN" altLang="en-US"/>
              <a:t>目录</a:t>
            </a:r>
            <a:endParaRPr lang="zh-CN" altLang="en-US"/>
          </a:p>
        </p:txBody>
      </p:sp>
      <p:sp>
        <p:nvSpPr>
          <p:cNvPr id="1048806" name="序号"/>
          <p:cNvSpPr txBox="1"/>
          <p:nvPr>
            <p:custDataLst>
              <p:tags r:id="rId3"/>
            </p:custDataLst>
          </p:nvPr>
        </p:nvSpPr>
        <p:spPr>
          <a:xfrm>
            <a:off x="580914" y="2278904"/>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01</a:t>
            </a:r>
            <a:endParaRPr lang="en-US" sz="2000">
              <a:solidFill>
                <a:schemeClr val="accent1"/>
              </a:solidFill>
              <a:latin typeface="+mj-lt"/>
              <a:ea typeface="MiSans Heavy"/>
            </a:endParaRPr>
          </a:p>
        </p:txBody>
      </p:sp>
      <p:sp>
        <p:nvSpPr>
          <p:cNvPr id="1048808" name="标题"/>
          <p:cNvSpPr txBox="1"/>
          <p:nvPr>
            <p:custDataLst>
              <p:tags r:id="rId4"/>
            </p:custDataLst>
          </p:nvPr>
        </p:nvSpPr>
        <p:spPr>
          <a:xfrm>
            <a:off x="1102174" y="3324286"/>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添加</a:t>
            </a:r>
            <a:endParaRPr lang="zh-CN" altLang="en-US"/>
          </a:p>
          <a:p>
            <a:r>
              <a:rPr lang="zh-CN" altLang="en-US"/>
              <a:t>目录标题</a:t>
            </a:r>
            <a:endParaRPr lang="zh-CN" altLang="en-US"/>
          </a:p>
        </p:txBody>
      </p:sp>
      <p:cxnSp>
        <p:nvCxnSpPr>
          <p:cNvPr id="3145775" name="直接连接符 24"/>
          <p:cNvCxnSpPr/>
          <p:nvPr>
            <p:custDataLst>
              <p:tags r:id="rId5"/>
            </p:custDataLst>
          </p:nvPr>
        </p:nvCxnSpPr>
        <p:spPr>
          <a:xfrm flipH="1">
            <a:off x="922363" y="2946670"/>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10" name="序号"/>
          <p:cNvSpPr txBox="1"/>
          <p:nvPr>
            <p:custDataLst>
              <p:tags r:id="rId6"/>
            </p:custDataLst>
          </p:nvPr>
        </p:nvSpPr>
        <p:spPr>
          <a:xfrm>
            <a:off x="2388552" y="2278117"/>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02</a:t>
            </a:r>
            <a:endParaRPr lang="en-US" sz="2000">
              <a:solidFill>
                <a:schemeClr val="accent1"/>
              </a:solidFill>
              <a:latin typeface="+mj-lt"/>
              <a:ea typeface="MiSans Heavy"/>
            </a:endParaRPr>
          </a:p>
        </p:txBody>
      </p:sp>
      <p:sp>
        <p:nvSpPr>
          <p:cNvPr id="1048812" name="标题"/>
          <p:cNvSpPr txBox="1"/>
          <p:nvPr>
            <p:custDataLst>
              <p:tags r:id="rId7"/>
            </p:custDataLst>
          </p:nvPr>
        </p:nvSpPr>
        <p:spPr>
          <a:xfrm>
            <a:off x="2909606" y="3323697"/>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网络营销的传播速度快</a:t>
            </a:r>
            <a:endParaRPr lang="zh-CN" altLang="en-US"/>
          </a:p>
        </p:txBody>
      </p:sp>
      <p:cxnSp>
        <p:nvCxnSpPr>
          <p:cNvPr id="3145777" name="直接连接符 50"/>
          <p:cNvCxnSpPr/>
          <p:nvPr>
            <p:custDataLst>
              <p:tags r:id="rId8"/>
            </p:custDataLst>
          </p:nvPr>
        </p:nvCxnSpPr>
        <p:spPr>
          <a:xfrm flipH="1">
            <a:off x="2730001" y="2945882"/>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14" name="序号"/>
          <p:cNvSpPr txBox="1"/>
          <p:nvPr>
            <p:custDataLst>
              <p:tags r:id="rId9"/>
            </p:custDataLst>
          </p:nvPr>
        </p:nvSpPr>
        <p:spPr>
          <a:xfrm>
            <a:off x="4196190" y="2278904"/>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03</a:t>
            </a:r>
            <a:endParaRPr lang="en-US" sz="2000">
              <a:solidFill>
                <a:schemeClr val="accent1"/>
              </a:solidFill>
              <a:latin typeface="+mj-lt"/>
              <a:ea typeface="MiSans Heavy"/>
            </a:endParaRPr>
          </a:p>
        </p:txBody>
      </p:sp>
      <p:sp>
        <p:nvSpPr>
          <p:cNvPr id="1048816" name="标题"/>
          <p:cNvSpPr txBox="1"/>
          <p:nvPr>
            <p:custDataLst>
              <p:tags r:id="rId10"/>
            </p:custDataLst>
          </p:nvPr>
        </p:nvSpPr>
        <p:spPr>
          <a:xfrm>
            <a:off x="4717627" y="3324286"/>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网络营销的互动性强</a:t>
            </a:r>
            <a:endParaRPr lang="zh-CN" altLang="en-US"/>
          </a:p>
        </p:txBody>
      </p:sp>
      <p:cxnSp>
        <p:nvCxnSpPr>
          <p:cNvPr id="3145779" name="直接连接符 55"/>
          <p:cNvCxnSpPr/>
          <p:nvPr>
            <p:custDataLst>
              <p:tags r:id="rId11"/>
            </p:custDataLst>
          </p:nvPr>
        </p:nvCxnSpPr>
        <p:spPr>
          <a:xfrm flipH="1">
            <a:off x="4537639" y="2946670"/>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18" name="序号"/>
          <p:cNvSpPr txBox="1"/>
          <p:nvPr>
            <p:custDataLst>
              <p:tags r:id="rId12"/>
            </p:custDataLst>
          </p:nvPr>
        </p:nvSpPr>
        <p:spPr>
          <a:xfrm>
            <a:off x="6003828" y="2278117"/>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04</a:t>
            </a:r>
            <a:endParaRPr lang="en-US" sz="2000">
              <a:solidFill>
                <a:schemeClr val="accent1"/>
              </a:solidFill>
              <a:latin typeface="+mj-lt"/>
              <a:ea typeface="MiSans Heavy"/>
            </a:endParaRPr>
          </a:p>
        </p:txBody>
      </p:sp>
      <p:sp>
        <p:nvSpPr>
          <p:cNvPr id="1048820" name="标题"/>
          <p:cNvSpPr txBox="1"/>
          <p:nvPr>
            <p:custDataLst>
              <p:tags r:id="rId13"/>
            </p:custDataLst>
          </p:nvPr>
        </p:nvSpPr>
        <p:spPr>
          <a:xfrm>
            <a:off x="6525059" y="3323697"/>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网络营销的成本低</a:t>
            </a:r>
            <a:endParaRPr lang="zh-CN" altLang="en-US"/>
          </a:p>
        </p:txBody>
      </p:sp>
      <p:cxnSp>
        <p:nvCxnSpPr>
          <p:cNvPr id="3145781" name="直接连接符 60"/>
          <p:cNvCxnSpPr/>
          <p:nvPr>
            <p:custDataLst>
              <p:tags r:id="rId14"/>
            </p:custDataLst>
          </p:nvPr>
        </p:nvCxnSpPr>
        <p:spPr>
          <a:xfrm flipH="1">
            <a:off x="6345277" y="2945882"/>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22" name="序号"/>
          <p:cNvSpPr txBox="1"/>
          <p:nvPr>
            <p:custDataLst>
              <p:tags r:id="rId15"/>
            </p:custDataLst>
          </p:nvPr>
        </p:nvSpPr>
        <p:spPr>
          <a:xfrm>
            <a:off x="7811466" y="2278904"/>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05</a:t>
            </a:r>
            <a:endParaRPr lang="en-US" sz="2000">
              <a:solidFill>
                <a:schemeClr val="accent1"/>
              </a:solidFill>
              <a:latin typeface="+mj-lt"/>
              <a:ea typeface="MiSans Heavy"/>
            </a:endParaRPr>
          </a:p>
        </p:txBody>
      </p:sp>
      <p:sp>
        <p:nvSpPr>
          <p:cNvPr id="1048824" name="标题"/>
          <p:cNvSpPr txBox="1"/>
          <p:nvPr>
            <p:custDataLst>
              <p:tags r:id="rId16"/>
            </p:custDataLst>
          </p:nvPr>
        </p:nvSpPr>
        <p:spPr>
          <a:xfrm>
            <a:off x="8332491" y="3324286"/>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网络营销的市场潜力大</a:t>
            </a:r>
            <a:endParaRPr lang="zh-CN" altLang="en-US"/>
          </a:p>
        </p:txBody>
      </p:sp>
      <p:cxnSp>
        <p:nvCxnSpPr>
          <p:cNvPr id="3145783" name="直接连接符 65"/>
          <p:cNvCxnSpPr/>
          <p:nvPr>
            <p:custDataLst>
              <p:tags r:id="rId17"/>
            </p:custDataLst>
          </p:nvPr>
        </p:nvCxnSpPr>
        <p:spPr>
          <a:xfrm flipH="1">
            <a:off x="8152915" y="2946670"/>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26" name="序号"/>
          <p:cNvSpPr txBox="1"/>
          <p:nvPr>
            <p:custDataLst>
              <p:tags r:id="rId18"/>
            </p:custDataLst>
          </p:nvPr>
        </p:nvSpPr>
        <p:spPr>
          <a:xfrm>
            <a:off x="9619105" y="2278117"/>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06</a:t>
            </a:r>
            <a:endParaRPr lang="en-US" sz="2000">
              <a:solidFill>
                <a:schemeClr val="accent1"/>
              </a:solidFill>
              <a:latin typeface="+mj-lt"/>
              <a:ea typeface="MiSans Heavy"/>
            </a:endParaRPr>
          </a:p>
        </p:txBody>
      </p:sp>
      <p:sp>
        <p:nvSpPr>
          <p:cNvPr id="1048828" name="标题"/>
          <p:cNvSpPr txBox="1"/>
          <p:nvPr>
            <p:custDataLst>
              <p:tags r:id="rId19"/>
            </p:custDataLst>
          </p:nvPr>
        </p:nvSpPr>
        <p:spPr>
          <a:xfrm>
            <a:off x="10140512" y="3323697"/>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网络营销的创新性高</a:t>
            </a:r>
            <a:endParaRPr lang="zh-CN" altLang="en-US"/>
          </a:p>
        </p:txBody>
      </p:sp>
      <p:cxnSp>
        <p:nvCxnSpPr>
          <p:cNvPr id="3145785" name="直接连接符 70"/>
          <p:cNvCxnSpPr/>
          <p:nvPr>
            <p:custDataLst>
              <p:tags r:id="rId20"/>
            </p:custDataLst>
          </p:nvPr>
        </p:nvCxnSpPr>
        <p:spPr>
          <a:xfrm flipH="1">
            <a:off x="9960554" y="2945882"/>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65" name=""/>
        <p:cNvGrpSpPr/>
        <p:nvPr/>
      </p:nvGrpSpPr>
      <p:grpSpPr>
        <a:xfrm>
          <a:off x="0" y="0"/>
          <a:ext cx="0" cy="0"/>
        </a:xfrm>
      </p:grpSpPr>
      <p:sp>
        <p:nvSpPr>
          <p:cNvPr id="1048858" name="文本占位符 1"/>
          <p:cNvSpPr>
            <a:spLocks noGrp="1"/>
          </p:cNvSpPr>
          <p:nvPr>
            <p:ph type="body" idx="2"/>
            <p:custDataLst>
              <p:tags r:id="rId2"/>
            </p:custDataLst>
          </p:nvPr>
        </p:nvSpPr>
        <p:spPr/>
        <p:txBody>
          <a:bodyPr/>
          <a:lstStyle/>
          <a:p>
            <a:r>
              <a:rPr lang="zh-CN" altLang="en-US"/>
              <a:t>PART ONE</a:t>
            </a:r>
            <a:endParaRPr lang="zh-CN" altLang="en-US"/>
          </a:p>
        </p:txBody>
      </p:sp>
      <p:sp>
        <p:nvSpPr>
          <p:cNvPr id="1048860" name="标题 2"/>
          <p:cNvSpPr>
            <a:spLocks noGrp="1"/>
          </p:cNvSpPr>
          <p:nvPr>
            <p:ph type="title" idx="1"/>
            <p:custDataLst>
              <p:tags r:id="rId3"/>
            </p:custDataLst>
          </p:nvPr>
        </p:nvSpPr>
        <p:spPr/>
        <p:txBody>
          <a:bodyPr>
            <a:normAutofit fontScale="90000"/>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73" name=""/>
        <p:cNvGrpSpPr/>
        <p:nvPr/>
      </p:nvGrpSpPr>
      <p:grpSpPr>
        <a:xfrm>
          <a:off x="0" y="0"/>
          <a:ext cx="0" cy="0"/>
        </a:xfrm>
      </p:grpSpPr>
      <p:sp>
        <p:nvSpPr>
          <p:cNvPr id="1048902" name="文本占位符 1"/>
          <p:cNvSpPr>
            <a:spLocks noGrp="1"/>
          </p:cNvSpPr>
          <p:nvPr>
            <p:ph type="body" idx="2"/>
            <p:custDataLst>
              <p:tags r:id="rId2"/>
            </p:custDataLst>
          </p:nvPr>
        </p:nvSpPr>
        <p:spPr/>
        <p:txBody>
          <a:bodyPr/>
          <a:lstStyle/>
          <a:p>
            <a:r>
              <a:rPr lang="zh-CN" altLang="en-US"/>
              <a:t>PART TWO</a:t>
            </a:r>
            <a:endParaRPr lang="zh-CN" altLang="en-US"/>
          </a:p>
        </p:txBody>
      </p:sp>
      <p:sp>
        <p:nvSpPr>
          <p:cNvPr id="1048904" name="标题 2"/>
          <p:cNvSpPr>
            <a:spLocks noGrp="1"/>
          </p:cNvSpPr>
          <p:nvPr>
            <p:ph type="title" idx="1"/>
            <p:custDataLst>
              <p:tags r:id="rId3"/>
            </p:custDataLst>
          </p:nvPr>
        </p:nvSpPr>
        <p:spPr/>
        <p:txBody>
          <a:bodyPr>
            <a:normAutofit fontScale="90000"/>
          </a:bodyPr>
          <a:lstStyle/>
          <a:p>
            <a:r>
              <a:rPr lang="zh-CN" altLang="en-US"/>
              <a:t>网络营销的传播速度快</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74" name="标题 2"/>
          <p:cNvSpPr>
            <a:spLocks noGrp="1"/>
          </p:cNvSpPr>
          <p:nvPr>
            <p:ph type="title" idx="3"/>
          </p:nvPr>
        </p:nvSpPr>
        <p:spPr/>
        <p:txBody>
          <a:bodyPr>
            <a:normAutofit fontScale="91667"/>
          </a:bodyPr>
          <a:lstStyle/>
          <a:p>
            <a:r>
              <a:rPr lang="zh-CN" altLang="en-US"/>
              <a:t>传统营销与网络营销的传播速度比较</a:t>
            </a:r>
            <a:endParaRPr lang="zh-CN" altLang="en-US"/>
          </a:p>
        </p:txBody>
      </p:sp>
      <p:sp>
        <p:nvSpPr>
          <p:cNvPr id="1048976" name="正文"/>
          <p:cNvSpPr txBox="1"/>
          <p:nvPr>
            <p:custDataLst>
              <p:tags r:id="rId2"/>
            </p:custDataLst>
          </p:nvPr>
        </p:nvSpPr>
        <p:spPr>
          <a:xfrm>
            <a:off x="3323206" y="3155502"/>
            <a:ext cx="6860139" cy="71449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30000"/>
              </a:lnSpc>
              <a:buClrTx/>
              <a:buSzTx/>
              <a:buFontTx/>
            </a:pPr>
            <a:r>
              <a:rPr lang="zh-CN" altLang="en-US" sz="1200" spc="150">
                <a:solidFill>
                  <a:schemeClr val="tx1">
                    <a:lumMod val="65000"/>
                    <a:lumOff val="35000"/>
                  </a:schemeClr>
                </a:solidFill>
                <a:latin typeface="+mn-ea"/>
                <a:cs typeface="+mn-ea"/>
                <a:sym typeface="+mn-ea"/>
              </a:rPr>
              <a:t>网络营销主要通过互联网进行传播，信息可以迅速传递到全球范围内的目标受众，传播速度非常快。</a:t>
            </a:r>
            <a:endParaRPr lang="zh-CN" altLang="en-US" sz="1200" spc="150">
              <a:solidFill>
                <a:schemeClr val="tx1">
                  <a:lumMod val="65000"/>
                  <a:lumOff val="35000"/>
                </a:schemeClr>
              </a:solidFill>
              <a:latin typeface="+mn-ea"/>
              <a:cs typeface="+mn-ea"/>
              <a:sym typeface="+mn-ea"/>
            </a:endParaRPr>
          </a:p>
        </p:txBody>
      </p:sp>
      <p:sp>
        <p:nvSpPr>
          <p:cNvPr id="1048978" name="正文"/>
          <p:cNvSpPr txBox="1"/>
          <p:nvPr>
            <p:custDataLst>
              <p:tags r:id="rId3"/>
            </p:custDataLst>
          </p:nvPr>
        </p:nvSpPr>
        <p:spPr>
          <a:xfrm>
            <a:off x="3323206" y="4345645"/>
            <a:ext cx="6860139" cy="71449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30000"/>
              </a:lnSpc>
              <a:buClrTx/>
              <a:buSzTx/>
              <a:buFontTx/>
            </a:pPr>
            <a:r>
              <a:rPr lang="zh-CN" altLang="en-US" sz="1200" spc="150">
                <a:solidFill>
                  <a:schemeClr val="tx1">
                    <a:lumMod val="65000"/>
                    <a:lumOff val="35000"/>
                  </a:schemeClr>
                </a:solidFill>
                <a:latin typeface="+mn-ea"/>
                <a:cs typeface="+mn-ea"/>
                <a:sym typeface="+mn-ea"/>
              </a:rPr>
              <a:t>由于网络营销的传播速度非常快，因此企业可以更快地获得市场反馈，及时调整营销策略，提高营销效果。</a:t>
            </a:r>
            <a:endParaRPr lang="zh-CN" altLang="en-US" sz="1200" spc="150">
              <a:solidFill>
                <a:schemeClr val="tx1">
                  <a:lumMod val="65000"/>
                  <a:lumOff val="35000"/>
                </a:schemeClr>
              </a:solidFill>
              <a:latin typeface="+mn-ea"/>
              <a:cs typeface="+mn-ea"/>
              <a:sym typeface="+mn-ea"/>
            </a:endParaRPr>
          </a:p>
        </p:txBody>
      </p:sp>
      <p:sp>
        <p:nvSpPr>
          <p:cNvPr id="1048980" name="正文"/>
          <p:cNvSpPr txBox="1"/>
          <p:nvPr>
            <p:custDataLst>
              <p:tags r:id="rId4"/>
            </p:custDataLst>
          </p:nvPr>
        </p:nvSpPr>
        <p:spPr>
          <a:xfrm>
            <a:off x="3323206" y="5535788"/>
            <a:ext cx="6860139" cy="71449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30000"/>
              </a:lnSpc>
              <a:buClrTx/>
              <a:buSzTx/>
              <a:buFontTx/>
            </a:pPr>
            <a:r>
              <a:rPr lang="zh-CN" altLang="en-US" sz="1200" spc="150">
                <a:solidFill>
                  <a:schemeClr val="tx1">
                    <a:lumMod val="65000"/>
                    <a:lumOff val="35000"/>
                  </a:schemeClr>
                </a:solidFill>
                <a:latin typeface="+mn-ea"/>
                <a:cs typeface="+mn-ea"/>
                <a:sym typeface="+mn-ea"/>
              </a:rPr>
              <a:t>虽然网络营销的传播速度非常快，但也受到多种因素的影响，如网络覆盖范围、目标受众的上网习惯等。因此，企业在选择网络营销方式时需要综合考虑各种因素。</a:t>
            </a:r>
            <a:endParaRPr lang="zh-CN" altLang="en-US" sz="1200" spc="150">
              <a:solidFill>
                <a:schemeClr val="tx1">
                  <a:lumMod val="65000"/>
                  <a:lumOff val="35000"/>
                </a:schemeClr>
              </a:solidFill>
              <a:latin typeface="+mn-ea"/>
              <a:cs typeface="+mn-ea"/>
              <a:sym typeface="+mn-ea"/>
            </a:endParaRPr>
          </a:p>
        </p:txBody>
      </p:sp>
      <p:sp>
        <p:nvSpPr>
          <p:cNvPr id="1048982" name="正文"/>
          <p:cNvSpPr txBox="1"/>
          <p:nvPr>
            <p:custDataLst>
              <p:tags r:id="rId5"/>
            </p:custDataLst>
          </p:nvPr>
        </p:nvSpPr>
        <p:spPr>
          <a:xfrm>
            <a:off x="3323206" y="1965359"/>
            <a:ext cx="6860139" cy="71449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30000"/>
              </a:lnSpc>
              <a:buClrTx/>
              <a:buSzTx/>
              <a:buFontTx/>
            </a:pPr>
            <a:r>
              <a:rPr lang="zh-CN" altLang="en-US" sz="1200" spc="150">
                <a:solidFill>
                  <a:schemeClr val="tx1">
                    <a:lumMod val="65000"/>
                    <a:lumOff val="35000"/>
                  </a:schemeClr>
                </a:solidFill>
                <a:latin typeface="+mn-ea"/>
                <a:cs typeface="+mn-ea"/>
                <a:sym typeface="+mn-ea"/>
              </a:rPr>
              <a:t>传统营销主要通过电视、广播、报纸等媒体进行传播，需要经过多个环节才能到达目标受众，传播速度相对较慢。</a:t>
            </a:r>
            <a:endParaRPr lang="zh-CN" altLang="en-US" sz="1200" spc="150">
              <a:solidFill>
                <a:schemeClr val="tx1">
                  <a:lumMod val="65000"/>
                  <a:lumOff val="35000"/>
                </a:schemeClr>
              </a:solidFill>
              <a:latin typeface="+mn-ea"/>
              <a:cs typeface="+mn-ea"/>
              <a:sym typeface="+mn-ea"/>
            </a:endParaRPr>
          </a:p>
        </p:txBody>
      </p:sp>
      <p:sp>
        <p:nvSpPr>
          <p:cNvPr id="1048984" name="标题"/>
          <p:cNvSpPr txBox="1"/>
          <p:nvPr>
            <p:custDataLst>
              <p:tags r:id="rId6"/>
            </p:custDataLst>
          </p:nvPr>
        </p:nvSpPr>
        <p:spPr>
          <a:xfrm>
            <a:off x="3323206" y="5057398"/>
            <a:ext cx="6859452" cy="413873"/>
          </a:xfrm>
          <a:prstGeom prst="rect">
            <a:avLst/>
          </a:prstGeom>
          <a:noFill/>
        </p:spPr>
        <p:txBody>
          <a:bodyPr wrap="square" lIns="0" tIns="0" rIns="0" bIns="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buClrTx/>
              <a:buSzTx/>
              <a:buFontTx/>
            </a:pPr>
            <a:r>
              <a:rPr lang="zh-CN" altLang="en-US" sz="1000" b="1" spc="300">
                <a:solidFill>
                  <a:schemeClr val="accent4"/>
                </a:solidFill>
                <a:latin typeface="+mj-ea"/>
                <a:ea typeface="+mj-ea"/>
                <a:sym typeface="+mn-ea"/>
              </a:rPr>
              <a:t>网络营销的传播速度受到多种因素的影响  虽然网络营销的传播速度非常快，但也受到多种因素的影响，如网络覆盖范围、目标受众的上网习惯等。因此，企业在选择网络营销方式时需要综合考虑各种因素。</a:t>
            </a:r>
            <a:endParaRPr lang="zh-CN" altLang="en-US" sz="1000" b="1" spc="300">
              <a:solidFill>
                <a:schemeClr val="accent4"/>
              </a:solidFill>
              <a:latin typeface="+mj-ea"/>
              <a:ea typeface="+mj-ea"/>
              <a:sym typeface="+mn-ea"/>
            </a:endParaRPr>
          </a:p>
        </p:txBody>
      </p:sp>
      <p:sp>
        <p:nvSpPr>
          <p:cNvPr id="1048986" name="标题"/>
          <p:cNvSpPr txBox="1"/>
          <p:nvPr>
            <p:custDataLst>
              <p:tags r:id="rId7"/>
            </p:custDataLst>
          </p:nvPr>
        </p:nvSpPr>
        <p:spPr>
          <a:xfrm>
            <a:off x="3323206" y="3870000"/>
            <a:ext cx="6859452" cy="413873"/>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buClrTx/>
              <a:buSzTx/>
              <a:buFontTx/>
            </a:pPr>
            <a:r>
              <a:rPr lang="zh-CN" altLang="en-US" sz="1000" b="1" spc="300">
                <a:solidFill>
                  <a:schemeClr val="accent3"/>
                </a:solidFill>
                <a:latin typeface="+mj-ea"/>
                <a:ea typeface="+mj-ea"/>
                <a:sym typeface="+mn-ea"/>
              </a:rPr>
              <a:t>网络营销的传播速度优势明显  由于网络营销的传播速度非常快，因此企业可以更快地获得市场反馈，及时调整营销策略，提高营销效果。</a:t>
            </a:r>
            <a:endParaRPr lang="zh-CN" altLang="en-US" sz="1000" b="1" spc="300">
              <a:solidFill>
                <a:schemeClr val="accent3"/>
              </a:solidFill>
              <a:latin typeface="+mj-ea"/>
              <a:ea typeface="+mj-ea"/>
              <a:sym typeface="+mn-ea"/>
            </a:endParaRPr>
          </a:p>
        </p:txBody>
      </p:sp>
      <p:sp>
        <p:nvSpPr>
          <p:cNvPr id="1048988" name="标题"/>
          <p:cNvSpPr txBox="1"/>
          <p:nvPr>
            <p:custDataLst>
              <p:tags r:id="rId8"/>
            </p:custDataLst>
          </p:nvPr>
        </p:nvSpPr>
        <p:spPr>
          <a:xfrm>
            <a:off x="3323206" y="2682602"/>
            <a:ext cx="6859452" cy="413873"/>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buClrTx/>
              <a:buSzTx/>
              <a:buFontTx/>
            </a:pPr>
            <a:r>
              <a:rPr lang="zh-CN" altLang="en-US" sz="1000" b="1" spc="300">
                <a:solidFill>
                  <a:schemeClr val="accent2"/>
                </a:solidFill>
                <a:latin typeface="+mj-ea"/>
                <a:ea typeface="+mj-ea"/>
                <a:sym typeface="+mn-ea"/>
              </a:rPr>
              <a:t>网络营销的传播速度非常快  网络营销主要通过互联网进行传播，信息可以迅速传递到全球范围内的目标受众，传播速度非常快。</a:t>
            </a:r>
            <a:endParaRPr lang="zh-CN" altLang="en-US" sz="1000" b="1" spc="300">
              <a:solidFill>
                <a:schemeClr val="accent2"/>
              </a:solidFill>
              <a:latin typeface="+mj-ea"/>
              <a:ea typeface="+mj-ea"/>
              <a:sym typeface="+mn-ea"/>
            </a:endParaRPr>
          </a:p>
        </p:txBody>
      </p:sp>
      <p:sp>
        <p:nvSpPr>
          <p:cNvPr id="1048990" name="标题"/>
          <p:cNvSpPr txBox="1"/>
          <p:nvPr>
            <p:custDataLst>
              <p:tags r:id="rId9"/>
            </p:custDataLst>
          </p:nvPr>
        </p:nvSpPr>
        <p:spPr>
          <a:xfrm>
            <a:off x="3323206" y="1490400"/>
            <a:ext cx="6859452" cy="413873"/>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buClrTx/>
              <a:buSzTx/>
              <a:buFontTx/>
            </a:pPr>
            <a:r>
              <a:rPr lang="zh-CN" altLang="en-US" sz="1000" b="1" spc="300">
                <a:solidFill>
                  <a:schemeClr val="accent1"/>
                </a:solidFill>
                <a:latin typeface="+mj-ea"/>
                <a:ea typeface="+mj-ea"/>
                <a:sym typeface="+mn-ea"/>
              </a:rPr>
              <a:t>传统营销的传播速度较慢  传统营销主要通过电视、广播、报纸等媒体进行传播，需要经过多个环节才能到达目标受众，传播速度相对较慢。</a:t>
            </a:r>
            <a:endParaRPr lang="zh-CN" altLang="en-US" sz="1000" b="1" spc="300">
              <a:solidFill>
                <a:schemeClr val="accent1"/>
              </a:solidFill>
              <a:latin typeface="+mj-ea"/>
              <a:ea typeface="+mj-ea"/>
              <a:sym typeface="+mn-ea"/>
            </a:endParaRPr>
          </a:p>
        </p:txBody>
      </p:sp>
      <p:sp>
        <p:nvSpPr>
          <p:cNvPr id="1048992" name="序号"/>
          <p:cNvSpPr txBox="1"/>
          <p:nvPr>
            <p:custDataLst>
              <p:tags r:id="rId10"/>
            </p:custDataLst>
          </p:nvPr>
        </p:nvSpPr>
        <p:spPr>
          <a:xfrm>
            <a:off x="2004714" y="5211142"/>
            <a:ext cx="821034" cy="821034"/>
          </a:xfrm>
          <a:prstGeom prst="rect">
            <a:avLst/>
          </a:prstGeom>
          <a:noFill/>
        </p:spPr>
        <p:txBody>
          <a:bodyPr wrap="square" lIns="91440" tIns="71755" rIns="6096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b="1" spc="130">
                <a:gradFill>
                  <a:gsLst>
                    <a:gs pos="0">
                      <a:schemeClr val="accent4">
                        <a:lumMod val="80000"/>
                        <a:lumOff val="20000"/>
                      </a:schemeClr>
                    </a:gs>
                    <a:gs pos="100000">
                      <a:schemeClr val="accent4">
                        <a:lumMod val="80000"/>
                        <a:lumOff val="20000"/>
                      </a:schemeClr>
                    </a:gs>
                  </a:gsLst>
                  <a:lin ang="5400000" scaled="0"/>
                </a:gradFill>
                <a:effectLst/>
                <a:latin typeface="+mj-ea"/>
                <a:ea typeface="+mj-ea"/>
                <a:cs typeface="+mj-ea"/>
                <a:sym typeface="+mn-ea"/>
              </a:rPr>
              <a:t>04</a:t>
            </a:r>
            <a:endParaRPr lang="en-US" altLang="zh-CN" sz="2800" b="1" spc="130">
              <a:gradFill>
                <a:gsLst>
                  <a:gs pos="0">
                    <a:schemeClr val="accent4">
                      <a:lumMod val="80000"/>
                      <a:lumOff val="20000"/>
                    </a:schemeClr>
                  </a:gs>
                  <a:gs pos="100000">
                    <a:schemeClr val="accent4">
                      <a:lumMod val="80000"/>
                      <a:lumOff val="20000"/>
                    </a:schemeClr>
                  </a:gs>
                </a:gsLst>
                <a:lin ang="5400000" scaled="0"/>
              </a:gradFill>
              <a:effectLst/>
              <a:latin typeface="+mj-ea"/>
              <a:ea typeface="+mj-ea"/>
              <a:cs typeface="+mj-ea"/>
              <a:sym typeface="+mn-ea"/>
            </a:endParaRPr>
          </a:p>
        </p:txBody>
      </p:sp>
      <p:sp>
        <p:nvSpPr>
          <p:cNvPr id="1048994" name="序号"/>
          <p:cNvSpPr txBox="1"/>
          <p:nvPr>
            <p:custDataLst>
              <p:tags r:id="rId11"/>
            </p:custDataLst>
          </p:nvPr>
        </p:nvSpPr>
        <p:spPr>
          <a:xfrm>
            <a:off x="2004028" y="4010703"/>
            <a:ext cx="821034" cy="821034"/>
          </a:xfrm>
          <a:prstGeom prst="rect">
            <a:avLst/>
          </a:prstGeom>
          <a:noFill/>
        </p:spPr>
        <p:txBody>
          <a:bodyPr wrap="square" lIns="91440" tIns="71755" rIns="6096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b="1" spc="130">
                <a:gradFill>
                  <a:gsLst>
                    <a:gs pos="0">
                      <a:schemeClr val="accent3">
                        <a:lumMod val="80000"/>
                        <a:lumOff val="20000"/>
                      </a:schemeClr>
                    </a:gs>
                    <a:gs pos="100000">
                      <a:schemeClr val="accent3">
                        <a:lumMod val="80000"/>
                        <a:lumOff val="20000"/>
                      </a:schemeClr>
                    </a:gs>
                  </a:gsLst>
                  <a:lin ang="5400000" scaled="0"/>
                </a:gradFill>
                <a:effectLst/>
                <a:latin typeface="+mj-ea"/>
                <a:ea typeface="+mj-ea"/>
                <a:cs typeface="+mj-ea"/>
                <a:sym typeface="+mn-ea"/>
              </a:rPr>
              <a:t>03</a:t>
            </a:r>
            <a:endParaRPr lang="en-US" altLang="zh-CN" sz="2800" b="1" spc="130">
              <a:gradFill>
                <a:gsLst>
                  <a:gs pos="0">
                    <a:schemeClr val="accent3">
                      <a:lumMod val="80000"/>
                      <a:lumOff val="20000"/>
                    </a:schemeClr>
                  </a:gs>
                  <a:gs pos="100000">
                    <a:schemeClr val="accent3">
                      <a:lumMod val="80000"/>
                      <a:lumOff val="20000"/>
                    </a:schemeClr>
                  </a:gs>
                </a:gsLst>
                <a:lin ang="5400000" scaled="0"/>
              </a:gradFill>
              <a:effectLst/>
              <a:latin typeface="+mj-ea"/>
              <a:ea typeface="+mj-ea"/>
              <a:cs typeface="+mj-ea"/>
              <a:sym typeface="+mn-ea"/>
            </a:endParaRPr>
          </a:p>
        </p:txBody>
      </p:sp>
      <p:sp>
        <p:nvSpPr>
          <p:cNvPr id="1048996" name="序号"/>
          <p:cNvSpPr txBox="1"/>
          <p:nvPr>
            <p:custDataLst>
              <p:tags r:id="rId12"/>
            </p:custDataLst>
          </p:nvPr>
        </p:nvSpPr>
        <p:spPr>
          <a:xfrm>
            <a:off x="2003342" y="2810265"/>
            <a:ext cx="821034" cy="821034"/>
          </a:xfrm>
          <a:prstGeom prst="rect">
            <a:avLst/>
          </a:prstGeom>
          <a:noFill/>
        </p:spPr>
        <p:txBody>
          <a:bodyPr wrap="square" lIns="91440" tIns="71755" rIns="6096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b="1" spc="130">
                <a:gradFill>
                  <a:gsLst>
                    <a:gs pos="0">
                      <a:schemeClr val="accent2">
                        <a:lumMod val="80000"/>
                        <a:lumOff val="20000"/>
                      </a:schemeClr>
                    </a:gs>
                    <a:gs pos="100000">
                      <a:schemeClr val="accent2">
                        <a:lumMod val="80000"/>
                        <a:lumOff val="20000"/>
                      </a:schemeClr>
                    </a:gs>
                  </a:gsLst>
                  <a:lin ang="5400000" scaled="0"/>
                </a:gradFill>
                <a:effectLst/>
                <a:latin typeface="+mj-ea"/>
                <a:ea typeface="+mj-ea"/>
                <a:cs typeface="+mj-ea"/>
                <a:sym typeface="+mn-ea"/>
              </a:rPr>
              <a:t>02</a:t>
            </a:r>
            <a:endParaRPr lang="en-US" altLang="zh-CN" sz="2800" b="1" spc="130">
              <a:gradFill>
                <a:gsLst>
                  <a:gs pos="0">
                    <a:schemeClr val="accent2">
                      <a:lumMod val="80000"/>
                      <a:lumOff val="20000"/>
                    </a:schemeClr>
                  </a:gs>
                  <a:gs pos="100000">
                    <a:schemeClr val="accent2">
                      <a:lumMod val="80000"/>
                      <a:lumOff val="20000"/>
                    </a:schemeClr>
                  </a:gs>
                </a:gsLst>
                <a:lin ang="5400000" scaled="0"/>
              </a:gradFill>
              <a:effectLst/>
              <a:latin typeface="+mj-ea"/>
              <a:ea typeface="+mj-ea"/>
              <a:cs typeface="+mj-ea"/>
              <a:sym typeface="+mn-ea"/>
            </a:endParaRPr>
          </a:p>
        </p:txBody>
      </p:sp>
      <p:sp>
        <p:nvSpPr>
          <p:cNvPr id="1048998" name="序号"/>
          <p:cNvSpPr txBox="1"/>
          <p:nvPr>
            <p:custDataLst>
              <p:tags r:id="rId13"/>
            </p:custDataLst>
          </p:nvPr>
        </p:nvSpPr>
        <p:spPr>
          <a:xfrm>
            <a:off x="2003342" y="1624926"/>
            <a:ext cx="821034" cy="821034"/>
          </a:xfrm>
          <a:prstGeom prst="rect">
            <a:avLst/>
          </a:prstGeom>
          <a:noFill/>
        </p:spPr>
        <p:txBody>
          <a:bodyPr wrap="square" lIns="91440" tIns="71755" rIns="6096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b="1" spc="130">
                <a:gradFill>
                  <a:gsLst>
                    <a:gs pos="0">
                      <a:schemeClr val="accent1">
                        <a:lumMod val="80000"/>
                        <a:lumOff val="20000"/>
                      </a:schemeClr>
                    </a:gs>
                    <a:gs pos="100000">
                      <a:schemeClr val="accent1">
                        <a:lumMod val="80000"/>
                        <a:lumOff val="20000"/>
                      </a:schemeClr>
                    </a:gs>
                  </a:gsLst>
                  <a:lin ang="5400000" scaled="0"/>
                </a:gradFill>
                <a:effectLst/>
                <a:latin typeface="+mj-ea"/>
                <a:ea typeface="+mj-ea"/>
                <a:cs typeface="+mj-ea"/>
                <a:sym typeface="+mn-ea"/>
              </a:rPr>
              <a:t>01</a:t>
            </a:r>
            <a:endParaRPr lang="en-US" altLang="zh-CN" sz="2800" b="1" spc="130">
              <a:gradFill>
                <a:gsLst>
                  <a:gs pos="0">
                    <a:schemeClr val="accent1">
                      <a:lumMod val="80000"/>
                      <a:lumOff val="20000"/>
                    </a:schemeClr>
                  </a:gs>
                  <a:gs pos="100000">
                    <a:schemeClr val="accent1">
                      <a:lumMod val="80000"/>
                      <a:lumOff val="20000"/>
                    </a:schemeClr>
                  </a:gs>
                </a:gsLst>
                <a:lin ang="5400000" scaled="0"/>
              </a:gradFill>
              <a:effectLst/>
              <a:latin typeface="+mj-ea"/>
              <a:ea typeface="+mj-ea"/>
              <a:cs typeface="+mj-ea"/>
              <a:sym typeface="+mn-ea"/>
            </a:endParaRPr>
          </a:p>
        </p:txBody>
      </p:sp>
      <p:cxnSp>
        <p:nvCxnSpPr>
          <p:cNvPr id="3145815" name="直接连接符 18"/>
          <p:cNvCxnSpPr/>
          <p:nvPr>
            <p:custDataLst>
              <p:tags r:id="rId14"/>
            </p:custDataLst>
          </p:nvPr>
        </p:nvCxnSpPr>
        <p:spPr>
          <a:xfrm flipH="1">
            <a:off x="3027386" y="1611885"/>
            <a:ext cx="0" cy="829806"/>
          </a:xfrm>
          <a:prstGeom prst="line">
            <a:avLst/>
          </a:prstGeom>
          <a:ln w="31750">
            <a:gradFill>
              <a:gsLst>
                <a:gs pos="0">
                  <a:schemeClr val="accent1">
                    <a:lumMod val="80000"/>
                    <a:lumOff val="20000"/>
                  </a:schemeClr>
                </a:gs>
                <a:gs pos="100000">
                  <a:schemeClr val="accent1">
                    <a:lumMod val="80000"/>
                    <a:lumOff val="20000"/>
                  </a:schemeClr>
                </a:gs>
              </a:gsLst>
              <a:lin ang="15960000" scaled="1"/>
            </a:gradFill>
          </a:ln>
        </p:spPr>
        <p:style>
          <a:lnRef idx="2">
            <a:schemeClr val="accent1"/>
          </a:lnRef>
          <a:fillRef idx="0">
            <a:srgbClr val="FFFFFF"/>
          </a:fillRef>
          <a:effectRef idx="0">
            <a:srgbClr val="FFFFFF"/>
          </a:effectRef>
          <a:fontRef idx="minor">
            <a:schemeClr val="tx1"/>
          </a:fontRef>
        </p:style>
      </p:cxnSp>
      <p:cxnSp>
        <p:nvCxnSpPr>
          <p:cNvPr id="3145817" name="直接连接符 20"/>
          <p:cNvCxnSpPr/>
          <p:nvPr>
            <p:custDataLst>
              <p:tags r:id="rId15"/>
            </p:custDataLst>
          </p:nvPr>
        </p:nvCxnSpPr>
        <p:spPr>
          <a:xfrm flipH="1">
            <a:off x="3027386" y="2811637"/>
            <a:ext cx="0" cy="829806"/>
          </a:xfrm>
          <a:prstGeom prst="line">
            <a:avLst/>
          </a:prstGeom>
          <a:ln w="31750">
            <a:gradFill>
              <a:gsLst>
                <a:gs pos="0">
                  <a:schemeClr val="accent2">
                    <a:lumMod val="80000"/>
                    <a:lumOff val="20000"/>
                  </a:schemeClr>
                </a:gs>
                <a:gs pos="100000">
                  <a:schemeClr val="accent2">
                    <a:lumMod val="80000"/>
                    <a:lumOff val="20000"/>
                  </a:schemeClr>
                </a:gs>
              </a:gsLst>
              <a:lin ang="15960000" scaled="1"/>
            </a:gradFill>
          </a:ln>
        </p:spPr>
        <p:style>
          <a:lnRef idx="2">
            <a:schemeClr val="accent1"/>
          </a:lnRef>
          <a:fillRef idx="0">
            <a:srgbClr val="FFFFFF"/>
          </a:fillRef>
          <a:effectRef idx="0">
            <a:srgbClr val="FFFFFF"/>
          </a:effectRef>
          <a:fontRef idx="minor">
            <a:schemeClr val="tx1"/>
          </a:fontRef>
        </p:style>
      </p:cxnSp>
      <p:cxnSp>
        <p:nvCxnSpPr>
          <p:cNvPr id="3145819" name="直接连接符 22"/>
          <p:cNvCxnSpPr/>
          <p:nvPr>
            <p:custDataLst>
              <p:tags r:id="rId16"/>
            </p:custDataLst>
          </p:nvPr>
        </p:nvCxnSpPr>
        <p:spPr>
          <a:xfrm flipH="1">
            <a:off x="3027386" y="4011389"/>
            <a:ext cx="0" cy="829806"/>
          </a:xfrm>
          <a:prstGeom prst="line">
            <a:avLst/>
          </a:prstGeom>
          <a:ln w="31750">
            <a:gradFill>
              <a:gsLst>
                <a:gs pos="0">
                  <a:schemeClr val="accent3">
                    <a:lumMod val="80000"/>
                    <a:lumOff val="20000"/>
                  </a:schemeClr>
                </a:gs>
                <a:gs pos="100000">
                  <a:schemeClr val="accent3">
                    <a:lumMod val="80000"/>
                    <a:lumOff val="20000"/>
                  </a:schemeClr>
                </a:gs>
              </a:gsLst>
              <a:lin ang="15960000" scaled="1"/>
            </a:gradFill>
          </a:ln>
        </p:spPr>
        <p:style>
          <a:lnRef idx="2">
            <a:schemeClr val="accent1"/>
          </a:lnRef>
          <a:fillRef idx="0">
            <a:srgbClr val="FFFFFF"/>
          </a:fillRef>
          <a:effectRef idx="0">
            <a:srgbClr val="FFFFFF"/>
          </a:effectRef>
          <a:fontRef idx="minor">
            <a:schemeClr val="tx1"/>
          </a:fontRef>
        </p:style>
      </p:cxnSp>
      <p:cxnSp>
        <p:nvCxnSpPr>
          <p:cNvPr id="3145821" name="直接连接符 23"/>
          <p:cNvCxnSpPr/>
          <p:nvPr>
            <p:custDataLst>
              <p:tags r:id="rId17"/>
            </p:custDataLst>
          </p:nvPr>
        </p:nvCxnSpPr>
        <p:spPr>
          <a:xfrm flipH="1">
            <a:off x="3027386" y="5211142"/>
            <a:ext cx="0" cy="829806"/>
          </a:xfrm>
          <a:prstGeom prst="line">
            <a:avLst/>
          </a:prstGeom>
          <a:ln w="31750">
            <a:gradFill>
              <a:gsLst>
                <a:gs pos="0">
                  <a:schemeClr val="accent4">
                    <a:lumMod val="80000"/>
                    <a:lumOff val="20000"/>
                  </a:schemeClr>
                </a:gs>
                <a:gs pos="100000">
                  <a:schemeClr val="accent4">
                    <a:lumMod val="80000"/>
                    <a:lumOff val="20000"/>
                  </a:schemeClr>
                </a:gs>
              </a:gsLst>
              <a:lin ang="15960000" scaled="1"/>
            </a:gradFill>
          </a:ln>
        </p:spPr>
        <p:style>
          <a:lnRef idx="2">
            <a:schemeClr val="accent1"/>
          </a:lnRef>
          <a:fillRef idx="0">
            <a:srgbClr val="FFFFFF"/>
          </a:fillRef>
          <a:effectRef idx="0">
            <a:srgbClr val="FFFFFF"/>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32" name="标题 2"/>
          <p:cNvSpPr>
            <a:spLocks noGrp="1"/>
          </p:cNvSpPr>
          <p:nvPr>
            <p:ph type="title" idx="3"/>
          </p:nvPr>
        </p:nvSpPr>
        <p:spPr/>
        <p:txBody>
          <a:bodyPr>
            <a:normAutofit fontScale="94444"/>
          </a:bodyPr>
          <a:lstStyle/>
          <a:p>
            <a:r>
              <a:rPr lang="zh-CN" altLang="en-US"/>
              <a:t>网络营销的传播范围广泛</a:t>
            </a:r>
            <a:endParaRPr lang="zh-CN" altLang="en-US"/>
          </a:p>
        </p:txBody>
      </p:sp>
      <p:sp>
        <p:nvSpPr>
          <p:cNvPr id="1049034"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36"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38"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全球覆盖：网络营销可以迅速覆盖全球范围，不受地域限制。</a:t>
            </a:r>
            <a:endParaRPr lang="zh-CN" altLang="en-US" sz="2000" spc="150">
              <a:solidFill>
                <a:schemeClr val="tx1">
                  <a:lumMod val="85000"/>
                  <a:lumOff val="15000"/>
                </a:schemeClr>
              </a:solidFill>
              <a:latin typeface="+mn-ea"/>
              <a:sym typeface="+mn-ea"/>
            </a:endParaRPr>
          </a:p>
        </p:txBody>
      </p:sp>
      <p:sp>
        <p:nvSpPr>
          <p:cNvPr id="1049040"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42"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44"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目标受众：通过精准定位，可以针对目标受众进行传播，提高营销效果。</a:t>
            </a:r>
            <a:endParaRPr lang="zh-CN" altLang="en-US" sz="2000" spc="150">
              <a:solidFill>
                <a:schemeClr val="tx1">
                  <a:lumMod val="85000"/>
                  <a:lumOff val="15000"/>
                </a:schemeClr>
              </a:solidFill>
              <a:latin typeface="+mn-ea"/>
              <a:sym typeface="+mn-ea"/>
            </a:endParaRPr>
          </a:p>
        </p:txBody>
      </p:sp>
      <p:sp>
        <p:nvSpPr>
          <p:cNvPr id="1049046"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48"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50"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多样化传播渠道：网络营销可以通过多种渠道进行传播，如社交媒体、电子邮件、网站等。</a:t>
            </a:r>
            <a:endParaRPr lang="zh-CN" altLang="en-US" sz="2000" spc="150">
              <a:solidFill>
                <a:schemeClr val="tx1">
                  <a:lumMod val="85000"/>
                  <a:lumOff val="15000"/>
                </a:schemeClr>
              </a:solidFill>
              <a:latin typeface="+mn-ea"/>
              <a:sym typeface="+mn-ea"/>
            </a:endParaRPr>
          </a:p>
        </p:txBody>
      </p:sp>
      <p:sp>
        <p:nvSpPr>
          <p:cNvPr id="1049052"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54"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56"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实时互动：网络营销可以实现实时互动，与受众进行沟通，提高用户参与度。</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90" name="标题 2"/>
          <p:cNvSpPr>
            <a:spLocks noGrp="1"/>
          </p:cNvSpPr>
          <p:nvPr>
            <p:ph type="title" idx="3"/>
          </p:nvPr>
        </p:nvSpPr>
        <p:spPr/>
        <p:txBody>
          <a:bodyPr>
            <a:normAutofit fontScale="94444"/>
          </a:bodyPr>
          <a:lstStyle/>
          <a:p>
            <a:r>
              <a:rPr lang="zh-CN" altLang="en-US"/>
              <a:t>网络营销的传播方式多样</a:t>
            </a:r>
            <a:endParaRPr lang="zh-CN" altLang="en-US"/>
          </a:p>
        </p:txBody>
      </p:sp>
      <p:sp>
        <p:nvSpPr>
          <p:cNvPr id="1049092" name="矩形 31"/>
          <p:cNvSpPr/>
          <p:nvPr>
            <p:custDataLst>
              <p:tags r:id="rId2"/>
            </p:custDataLst>
          </p:nvPr>
        </p:nvSpPr>
        <p:spPr>
          <a:xfrm>
            <a:off x="3381196" y="1490400"/>
            <a:ext cx="5424404" cy="836485"/>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社交媒体：通过微博、微信、抖音等社交媒体平台进行传播，能够迅速扩大品牌知名度。</a:t>
            </a:r>
            <a:endParaRPr lang="zh-CN" altLang="en-US" sz="1200" spc="150">
              <a:solidFill>
                <a:schemeClr val="tx1">
                  <a:lumMod val="65000"/>
                  <a:lumOff val="35000"/>
                </a:schemeClr>
              </a:solidFill>
              <a:latin typeface="+mn-ea"/>
              <a:sym typeface="+mn-ea"/>
            </a:endParaRPr>
          </a:p>
        </p:txBody>
      </p:sp>
      <p:sp>
        <p:nvSpPr>
          <p:cNvPr id="1049094" name="矩形 4"/>
          <p:cNvSpPr/>
          <p:nvPr>
            <p:custDataLst>
              <p:tags r:id="rId3"/>
            </p:custDataLst>
          </p:nvPr>
        </p:nvSpPr>
        <p:spPr>
          <a:xfrm>
            <a:off x="3381196" y="2471079"/>
            <a:ext cx="5424404" cy="836485"/>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搜索引擎优化：通过优化网站结构和内容，提高网站在搜索引擎中的排名，增加曝光率。</a:t>
            </a:r>
            <a:endParaRPr lang="zh-CN" altLang="en-US" sz="1200" spc="150">
              <a:solidFill>
                <a:schemeClr val="tx1">
                  <a:lumMod val="65000"/>
                  <a:lumOff val="35000"/>
                </a:schemeClr>
              </a:solidFill>
              <a:latin typeface="+mn-ea"/>
              <a:sym typeface="+mn-ea"/>
            </a:endParaRPr>
          </a:p>
        </p:txBody>
      </p:sp>
      <p:sp>
        <p:nvSpPr>
          <p:cNvPr id="1049096" name="矩形 5"/>
          <p:cNvSpPr/>
          <p:nvPr>
            <p:custDataLst>
              <p:tags r:id="rId4"/>
            </p:custDataLst>
          </p:nvPr>
        </p:nvSpPr>
        <p:spPr>
          <a:xfrm>
            <a:off x="3381196" y="3451758"/>
            <a:ext cx="5424404" cy="836485"/>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电子邮件营销：通过向目标客户发送电子邮件进行营销推广，能够精准定位目标客户群体。</a:t>
            </a:r>
            <a:endParaRPr lang="zh-CN" altLang="en-US" sz="1200" spc="150">
              <a:solidFill>
                <a:schemeClr val="tx1">
                  <a:lumMod val="65000"/>
                  <a:lumOff val="35000"/>
                </a:schemeClr>
              </a:solidFill>
              <a:latin typeface="+mn-ea"/>
              <a:sym typeface="+mn-ea"/>
            </a:endParaRPr>
          </a:p>
        </p:txBody>
      </p:sp>
      <p:sp>
        <p:nvSpPr>
          <p:cNvPr id="1049098" name="矩形 7"/>
          <p:cNvSpPr/>
          <p:nvPr>
            <p:custDataLst>
              <p:tags r:id="rId5"/>
            </p:custDataLst>
          </p:nvPr>
        </p:nvSpPr>
        <p:spPr>
          <a:xfrm>
            <a:off x="3381196" y="4432436"/>
            <a:ext cx="5424404" cy="836485"/>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视频营销：通过在各大视频网站发布品牌宣传视频，吸引更多潜在客户关注。</a:t>
            </a:r>
            <a:endParaRPr lang="zh-CN" altLang="en-US" sz="1200" spc="150">
              <a:solidFill>
                <a:schemeClr val="tx1">
                  <a:lumMod val="65000"/>
                  <a:lumOff val="35000"/>
                </a:schemeClr>
              </a:solidFill>
              <a:latin typeface="+mn-ea"/>
              <a:sym typeface="+mn-ea"/>
            </a:endParaRPr>
          </a:p>
        </p:txBody>
      </p:sp>
      <p:sp>
        <p:nvSpPr>
          <p:cNvPr id="1049100" name="矩形 3"/>
          <p:cNvSpPr/>
          <p:nvPr>
            <p:custDataLst>
              <p:tags r:id="rId6"/>
            </p:custDataLst>
          </p:nvPr>
        </p:nvSpPr>
        <p:spPr>
          <a:xfrm>
            <a:off x="3381196" y="5413115"/>
            <a:ext cx="5424404" cy="836485"/>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内容营销：通过撰写博客、发布新闻稿等方式进行内容营销，提高品牌知名度和信任度。</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13" name=""/>
        <p:cNvGrpSpPr/>
        <p:nvPr/>
      </p:nvGrpSpPr>
      <p:grpSpPr>
        <a:xfrm>
          <a:off x="0" y="0"/>
          <a:ext cx="0" cy="0"/>
        </a:xfrm>
      </p:grpSpPr>
      <p:sp>
        <p:nvSpPr>
          <p:cNvPr id="1049134" name="文本占位符 1"/>
          <p:cNvSpPr>
            <a:spLocks noGrp="1"/>
          </p:cNvSpPr>
          <p:nvPr>
            <p:ph type="body" idx="2"/>
            <p:custDataLst>
              <p:tags r:id="rId2"/>
            </p:custDataLst>
          </p:nvPr>
        </p:nvSpPr>
        <p:spPr/>
        <p:txBody>
          <a:bodyPr/>
          <a:lstStyle/>
          <a:p>
            <a:r>
              <a:rPr lang="zh-CN" altLang="en-US"/>
              <a:t>PART THREE</a:t>
            </a:r>
            <a:endParaRPr lang="zh-CN" altLang="en-US"/>
          </a:p>
        </p:txBody>
      </p:sp>
      <p:sp>
        <p:nvSpPr>
          <p:cNvPr id="1049136" name="标题 2"/>
          <p:cNvSpPr>
            <a:spLocks noGrp="1"/>
          </p:cNvSpPr>
          <p:nvPr>
            <p:ph type="title" idx="1"/>
            <p:custDataLst>
              <p:tags r:id="rId3"/>
            </p:custDataLst>
          </p:nvPr>
        </p:nvSpPr>
        <p:spPr/>
        <p:txBody>
          <a:bodyPr>
            <a:normAutofit fontScale="90000"/>
          </a:bodyPr>
          <a:lstStyle/>
          <a:p>
            <a:r>
              <a:rPr lang="zh-CN" altLang="en-US"/>
              <a:t>网络营销的互动性强</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06" name="标题 2"/>
          <p:cNvSpPr>
            <a:spLocks noGrp="1"/>
          </p:cNvSpPr>
          <p:nvPr>
            <p:ph type="title" idx="3"/>
          </p:nvPr>
        </p:nvSpPr>
        <p:spPr/>
        <p:txBody>
          <a:bodyPr>
            <a:normAutofit fontScale="94444"/>
          </a:bodyPr>
          <a:lstStyle/>
          <a:p>
            <a:r>
              <a:rPr lang="zh-CN" altLang="en-US"/>
              <a:t>传统营销与网络营销的互动性比较</a:t>
            </a:r>
            <a:endParaRPr lang="zh-CN" altLang="en-US"/>
          </a:p>
        </p:txBody>
      </p:sp>
      <p:sp>
        <p:nvSpPr>
          <p:cNvPr id="1049208"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传统营销的互动性较弱，消费者与品牌之间的沟通不畅。</a:t>
            </a:r>
            <a:endParaRPr lang="zh-CN" altLang="en-US" sz="1200" spc="150">
              <a:solidFill>
                <a:schemeClr val="tx1">
                  <a:lumMod val="65000"/>
                  <a:lumOff val="35000"/>
                </a:schemeClr>
              </a:solidFill>
              <a:latin typeface="+mn-ea"/>
              <a:sym typeface="+mn-ea"/>
            </a:endParaRPr>
          </a:p>
        </p:txBody>
      </p:sp>
      <p:sp>
        <p:nvSpPr>
          <p:cNvPr id="1049210"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网络营销的互动性强，消费者可以通过社交媒体、在线论坛等渠道与品牌进行实时互动。</a:t>
            </a:r>
            <a:endParaRPr lang="zh-CN" altLang="en-US" sz="1200" spc="150">
              <a:solidFill>
                <a:schemeClr val="tx1">
                  <a:lumMod val="65000"/>
                  <a:lumOff val="35000"/>
                </a:schemeClr>
              </a:solidFill>
              <a:latin typeface="+mn-ea"/>
              <a:sym typeface="+mn-ea"/>
            </a:endParaRPr>
          </a:p>
        </p:txBody>
      </p:sp>
      <p:sp>
        <p:nvSpPr>
          <p:cNvPr id="1049212"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网络营销的互动性有助于提高消费者的参与度和忠诚度，促进品牌的发展。</a:t>
            </a:r>
            <a:endParaRPr lang="zh-CN" altLang="en-US" sz="1200" spc="150">
              <a:solidFill>
                <a:schemeClr val="tx1">
                  <a:lumMod val="65000"/>
                  <a:lumOff val="35000"/>
                </a:schemeClr>
              </a:solidFill>
              <a:latin typeface="+mn-ea"/>
              <a:sym typeface="+mn-ea"/>
            </a:endParaRPr>
          </a:p>
        </p:txBody>
      </p:sp>
      <p:sp>
        <p:nvSpPr>
          <p:cNvPr id="1049214"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传统营销与网络营销的互动性比较可以为企业提供更有效的营销策略，提高市场竞争力。</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48" name="标题 2"/>
          <p:cNvSpPr>
            <a:spLocks noGrp="1"/>
          </p:cNvSpPr>
          <p:nvPr>
            <p:ph type="title" idx="3"/>
          </p:nvPr>
        </p:nvSpPr>
        <p:spPr/>
        <p:txBody>
          <a:bodyPr>
            <a:normAutofit fontScale="91667"/>
          </a:bodyPr>
          <a:lstStyle/>
          <a:p>
            <a:r>
              <a:rPr lang="zh-CN" altLang="en-US"/>
              <a:t>网络营销的互动方式多样</a:t>
            </a:r>
            <a:endParaRPr lang="zh-CN" altLang="en-US"/>
          </a:p>
        </p:txBody>
      </p:sp>
      <p:sp>
        <p:nvSpPr>
          <p:cNvPr id="1049250"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社交媒体：通过微博、微信、抖音等社交媒体平台与用户互动，了解用户需求和反馈</a:t>
            </a:r>
            <a:endParaRPr lang="zh-CN" altLang="en-US" sz="1200" spc="150">
              <a:solidFill>
                <a:schemeClr val="tx1">
                  <a:lumMod val="85000"/>
                  <a:lumOff val="15000"/>
                </a:schemeClr>
              </a:solidFill>
              <a:latin typeface="+mn-ea"/>
              <a:sym typeface="+mn-ea"/>
            </a:endParaRPr>
          </a:p>
        </p:txBody>
      </p:sp>
      <p:sp>
        <p:nvSpPr>
          <p:cNvPr id="1049252"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54"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56"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在线客服：提供24小时在线客服，解答用户疑问和解决问题</a:t>
            </a:r>
            <a:endParaRPr lang="zh-CN" altLang="en-US" sz="1200" spc="150">
              <a:solidFill>
                <a:schemeClr val="tx1">
                  <a:lumMod val="85000"/>
                  <a:lumOff val="15000"/>
                </a:schemeClr>
              </a:solidFill>
              <a:latin typeface="+mn-ea"/>
              <a:sym typeface="+mn-ea"/>
            </a:endParaRPr>
          </a:p>
        </p:txBody>
      </p:sp>
      <p:sp>
        <p:nvSpPr>
          <p:cNvPr id="1049258"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60"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62"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用户评论和反馈：鼓励用户发表评论和提供反馈，及时了解用户意见和建议</a:t>
            </a:r>
            <a:endParaRPr lang="zh-CN" altLang="en-US" sz="1200" spc="150">
              <a:solidFill>
                <a:schemeClr val="tx1">
                  <a:lumMod val="85000"/>
                  <a:lumOff val="15000"/>
                </a:schemeClr>
              </a:solidFill>
              <a:latin typeface="+mn-ea"/>
              <a:sym typeface="+mn-ea"/>
            </a:endParaRPr>
          </a:p>
        </p:txBody>
      </p:sp>
      <p:sp>
        <p:nvSpPr>
          <p:cNvPr id="1049264"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66"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68"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线上活动：举办线上活动，如抽奖、答题等，吸引用户参与和互动</a:t>
            </a:r>
            <a:endParaRPr lang="zh-CN" altLang="en-US" sz="1200" spc="150">
              <a:solidFill>
                <a:schemeClr val="tx1">
                  <a:lumMod val="85000"/>
                  <a:lumOff val="15000"/>
                </a:schemeClr>
              </a:solidFill>
              <a:latin typeface="+mn-ea"/>
              <a:sym typeface="+mn-ea"/>
            </a:endParaRPr>
          </a:p>
        </p:txBody>
      </p:sp>
      <p:sp>
        <p:nvSpPr>
          <p:cNvPr id="1049270"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72"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06" name="标题 2"/>
          <p:cNvSpPr>
            <a:spLocks noGrp="1"/>
          </p:cNvSpPr>
          <p:nvPr>
            <p:ph type="title" idx="3"/>
          </p:nvPr>
        </p:nvSpPr>
        <p:spPr/>
        <p:txBody>
          <a:bodyPr>
            <a:normAutofit fontScale="94444"/>
          </a:bodyPr>
          <a:lstStyle/>
          <a:p>
            <a:r>
              <a:rPr lang="zh-CN" altLang="en-US"/>
              <a:t>网络营销的互动效果评估</a:t>
            </a:r>
            <a:endParaRPr lang="zh-CN" altLang="en-US"/>
          </a:p>
        </p:txBody>
      </p:sp>
      <p:sp>
        <p:nvSpPr>
          <p:cNvPr id="1049308"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10"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12"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互动效果评估指标：包括点击率、转化率、曝光量等</a:t>
            </a:r>
            <a:endParaRPr lang="zh-CN" altLang="en-US" sz="2000" spc="150">
              <a:solidFill>
                <a:schemeClr val="tx1">
                  <a:lumMod val="85000"/>
                  <a:lumOff val="15000"/>
                </a:schemeClr>
              </a:solidFill>
              <a:latin typeface="+mn-ea"/>
              <a:sym typeface="+mn-ea"/>
            </a:endParaRPr>
          </a:p>
        </p:txBody>
      </p:sp>
      <p:sp>
        <p:nvSpPr>
          <p:cNvPr id="1049314"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16"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18"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互动效果评估方法：通过数据分析、用户反馈等方式进行评估</a:t>
            </a:r>
            <a:endParaRPr lang="zh-CN" altLang="en-US" sz="2000" spc="150">
              <a:solidFill>
                <a:schemeClr val="tx1">
                  <a:lumMod val="85000"/>
                  <a:lumOff val="15000"/>
                </a:schemeClr>
              </a:solidFill>
              <a:latin typeface="+mn-ea"/>
              <a:sym typeface="+mn-ea"/>
            </a:endParaRPr>
          </a:p>
        </p:txBody>
      </p:sp>
      <p:sp>
        <p:nvSpPr>
          <p:cNvPr id="1049320"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22"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24"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互动效果评估意义：帮助企业了解网络营销效果，优化营销策略</a:t>
            </a:r>
            <a:endParaRPr lang="zh-CN" altLang="en-US" sz="2000" spc="150">
              <a:solidFill>
                <a:schemeClr val="tx1">
                  <a:lumMod val="85000"/>
                  <a:lumOff val="15000"/>
                </a:schemeClr>
              </a:solidFill>
              <a:latin typeface="+mn-ea"/>
              <a:sym typeface="+mn-ea"/>
            </a:endParaRPr>
          </a:p>
        </p:txBody>
      </p:sp>
      <p:sp>
        <p:nvSpPr>
          <p:cNvPr id="1049326"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28"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30"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互动效果评估实践：以具体案例为例，介绍如何进行互动效果评估</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53" name=""/>
        <p:cNvGrpSpPr/>
        <p:nvPr/>
      </p:nvGrpSpPr>
      <p:grpSpPr>
        <a:xfrm>
          <a:off x="0" y="0"/>
          <a:ext cx="0" cy="0"/>
        </a:xfrm>
      </p:grpSpPr>
      <p:sp>
        <p:nvSpPr>
          <p:cNvPr id="1049364" name="文本占位符 1"/>
          <p:cNvSpPr>
            <a:spLocks noGrp="1"/>
          </p:cNvSpPr>
          <p:nvPr>
            <p:ph type="body" idx="2"/>
            <p:custDataLst>
              <p:tags r:id="rId2"/>
            </p:custDataLst>
          </p:nvPr>
        </p:nvSpPr>
        <p:spPr/>
        <p:txBody>
          <a:bodyPr/>
          <a:lstStyle/>
          <a:p>
            <a:r>
              <a:rPr lang="zh-CN" altLang="en-US"/>
              <a:t>PART FOUR</a:t>
            </a:r>
            <a:endParaRPr lang="zh-CN" altLang="en-US"/>
          </a:p>
        </p:txBody>
      </p:sp>
      <p:sp>
        <p:nvSpPr>
          <p:cNvPr id="1049366" name="标题 2"/>
          <p:cNvSpPr>
            <a:spLocks noGrp="1"/>
          </p:cNvSpPr>
          <p:nvPr>
            <p:ph type="title" idx="1"/>
            <p:custDataLst>
              <p:tags r:id="rId3"/>
            </p:custDataLst>
          </p:nvPr>
        </p:nvSpPr>
        <p:spPr/>
        <p:txBody>
          <a:bodyPr>
            <a:normAutofit fontScale="90000"/>
          </a:bodyPr>
          <a:lstStyle/>
          <a:p>
            <a:r>
              <a:rPr lang="zh-CN" altLang="en-US"/>
              <a:t>网络营销的成本低</a:t>
            </a:r>
            <a:endParaRPr lang="zh-CN" altLang="en-US"/>
          </a:p>
        </p:txBody>
      </p:sp>
    </p:spTree>
    <p:custDataLst>
      <p:tags r:id="rId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436" name="标题 2"/>
          <p:cNvSpPr>
            <a:spLocks noGrp="1"/>
          </p:cNvSpPr>
          <p:nvPr>
            <p:ph type="title" idx="3"/>
          </p:nvPr>
        </p:nvSpPr>
        <p:spPr/>
        <p:txBody>
          <a:bodyPr>
            <a:normAutofit fontScale="94444"/>
          </a:bodyPr>
          <a:lstStyle/>
          <a:p>
            <a:r>
              <a:rPr lang="zh-CN" altLang="en-US"/>
              <a:t>传统营销与网络营销的成本比较</a:t>
            </a:r>
            <a:endParaRPr lang="zh-CN" altLang="en-US"/>
          </a:p>
        </p:txBody>
      </p:sp>
      <p:sp>
        <p:nvSpPr>
          <p:cNvPr id="1049438"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40"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42"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传统营销成本：人员推销、广告宣传、促销活动等</a:t>
            </a:r>
            <a:endParaRPr lang="zh-CN" altLang="en-US" sz="2000" spc="150">
              <a:solidFill>
                <a:schemeClr val="tx1">
                  <a:lumMod val="85000"/>
                  <a:lumOff val="15000"/>
                </a:schemeClr>
              </a:solidFill>
              <a:latin typeface="+mn-ea"/>
              <a:sym typeface="+mn-ea"/>
            </a:endParaRPr>
          </a:p>
        </p:txBody>
      </p:sp>
      <p:sp>
        <p:nvSpPr>
          <p:cNvPr id="1049444"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46"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48"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网络营销成本：网站建设、搜索引擎优化、社交媒体推广等</a:t>
            </a:r>
            <a:endParaRPr lang="zh-CN" altLang="en-US" sz="2000" spc="150">
              <a:solidFill>
                <a:schemeClr val="tx1">
                  <a:lumMod val="85000"/>
                  <a:lumOff val="15000"/>
                </a:schemeClr>
              </a:solidFill>
              <a:latin typeface="+mn-ea"/>
              <a:sym typeface="+mn-ea"/>
            </a:endParaRPr>
          </a:p>
        </p:txBody>
      </p:sp>
      <p:sp>
        <p:nvSpPr>
          <p:cNvPr id="1049450"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52"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54"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成本比较：网络营销成本相对较低，可降低企业运营成本</a:t>
            </a:r>
            <a:endParaRPr lang="zh-CN" altLang="en-US" sz="2000" spc="150">
              <a:solidFill>
                <a:schemeClr val="tx1">
                  <a:lumMod val="85000"/>
                  <a:lumOff val="15000"/>
                </a:schemeClr>
              </a:solidFill>
              <a:latin typeface="+mn-ea"/>
              <a:sym typeface="+mn-ea"/>
            </a:endParaRPr>
          </a:p>
        </p:txBody>
      </p:sp>
      <p:sp>
        <p:nvSpPr>
          <p:cNvPr id="1049456"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58"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60"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优势：网络营销可提高企业知名度，扩大市场份额</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494" name="标题 2"/>
          <p:cNvSpPr>
            <a:spLocks noGrp="1"/>
          </p:cNvSpPr>
          <p:nvPr>
            <p:ph type="title" idx="3"/>
          </p:nvPr>
        </p:nvSpPr>
        <p:spPr/>
        <p:txBody>
          <a:bodyPr>
            <a:normAutofit fontScale="94444"/>
          </a:bodyPr>
          <a:lstStyle/>
          <a:p>
            <a:r>
              <a:rPr lang="zh-CN" altLang="en-US"/>
              <a:t>网络营销的投入产出比高</a:t>
            </a:r>
            <a:endParaRPr lang="zh-CN" altLang="en-US"/>
          </a:p>
        </p:txBody>
      </p:sp>
      <p:sp>
        <p:nvSpPr>
          <p:cNvPr id="1049496"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成本低：网络营销不需要大量的实体店面和库存，降低了运营成本</a:t>
            </a:r>
            <a:endParaRPr lang="zh-CN" altLang="en-US" sz="1200" spc="150">
              <a:solidFill>
                <a:schemeClr val="tx1">
                  <a:lumMod val="85000"/>
                  <a:lumOff val="15000"/>
                </a:schemeClr>
              </a:solidFill>
              <a:latin typeface="+mn-ea"/>
              <a:sym typeface="+mn-ea"/>
            </a:endParaRPr>
          </a:p>
        </p:txBody>
      </p:sp>
      <p:sp>
        <p:nvSpPr>
          <p:cNvPr id="1049498"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00"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02"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传播速度快：网络营销的信息传播速度快，覆盖面广</a:t>
            </a:r>
            <a:endParaRPr lang="zh-CN" altLang="en-US" sz="1200" spc="150">
              <a:solidFill>
                <a:schemeClr val="tx1">
                  <a:lumMod val="85000"/>
                  <a:lumOff val="15000"/>
                </a:schemeClr>
              </a:solidFill>
              <a:latin typeface="+mn-ea"/>
              <a:sym typeface="+mn-ea"/>
            </a:endParaRPr>
          </a:p>
        </p:txBody>
      </p:sp>
      <p:sp>
        <p:nvSpPr>
          <p:cNvPr id="1049504"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06"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08"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精准度高：网络营销可以根据用户数据和行为分析，精准定位目标用户</a:t>
            </a:r>
            <a:endParaRPr lang="zh-CN" altLang="en-US" sz="1200" spc="150">
              <a:solidFill>
                <a:schemeClr val="tx1">
                  <a:lumMod val="85000"/>
                  <a:lumOff val="15000"/>
                </a:schemeClr>
              </a:solidFill>
              <a:latin typeface="+mn-ea"/>
              <a:sym typeface="+mn-ea"/>
            </a:endParaRPr>
          </a:p>
        </p:txBody>
      </p:sp>
      <p:sp>
        <p:nvSpPr>
          <p:cNvPr id="1049510"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12"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14"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互动性强：网络营销可以通过社交媒体、论坛等渠道与用户互动，提高用户参与度和忠诚度</a:t>
            </a:r>
            <a:endParaRPr lang="zh-CN" altLang="en-US" sz="1200" spc="150">
              <a:solidFill>
                <a:schemeClr val="tx1">
                  <a:lumMod val="85000"/>
                  <a:lumOff val="15000"/>
                </a:schemeClr>
              </a:solidFill>
              <a:latin typeface="+mn-ea"/>
              <a:sym typeface="+mn-ea"/>
            </a:endParaRPr>
          </a:p>
        </p:txBody>
      </p:sp>
      <p:sp>
        <p:nvSpPr>
          <p:cNvPr id="1049516"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18"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https://d.book118.com/516054222225010045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文本样式"/>
  <p:tag name="KSO_WM_UNIT_TYPE" val="b"/>
  <p:tag name="KSO_WM_UNIT_VALUE" val="36"/>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6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296"/>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35"/>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6.xml><?xml version="1.0" encoding="utf-8"?>
<p:tagLst xmlns:p="http://schemas.openxmlformats.org/presentationml/2006/main">
  <p:tag name="KSO_WM_BEAUTIFY_FLAG" val="#wm#"/>
  <p:tag name="KSO_WM_SLIDE_CONTENT_AREA" val="{&quot;left&quot;:&quot;140.25&quot;,&quot;top&quot;:&quot;121.15&quot;,&quot;width&quot;:&quot;679.5&quot;,&quot;height&quot;:&quot;208.75&quot;}"/>
  <p:tag name="KSO_WM_SLIDE_ID" val="custom20230296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296"/>
  <p:tag name="KSO_WM_TEMPLATE_MASTER_TYPE" val="0"/>
  <p:tag name="KSO_WM_TEMPLATE_SUBCATEGORY" val="29"/>
  <p:tag name="KSO_WM_TEMPLATE_THUMBS_INDEX" val="1、9"/>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1_1"/>
  <p:tag name="KSO_WM_UNIT_INDEX" val="1_1_1"/>
  <p:tag name="KSO_WM_UNIT_LAYERLEVEL" val="1_1_1"/>
  <p:tag name="KSO_WM_UNIT_PRESET_TEXT" val="01"/>
  <p:tag name="KSO_WM_UNIT_SUBTYPE" val="d"/>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1_1"/>
  <p:tag name="KSO_WM_UNIT_INDEX" val="1_1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1_2"/>
  <p:tag name="KSO_WM_UNIT_INDEX" val="1_1_2"/>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2_1"/>
  <p:tag name="KSO_WM_UNIT_INDEX" val="1_2_1"/>
  <p:tag name="KSO_WM_UNIT_LAYERLEVEL" val="1_1_1"/>
  <p:tag name="KSO_WM_UNIT_PRESET_TEXT" val="02"/>
  <p:tag name="KSO_WM_UNIT_SUBTYPE" val="d"/>
  <p:tag name="KSO_WM_UNIT_TYPE" val="l_h_i"/>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2_1"/>
  <p:tag name="KSO_WM_UNIT_INDEX" val="1_2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2_2"/>
  <p:tag name="KSO_WM_UNIT_INDEX" val="1_2_2"/>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3_1"/>
  <p:tag name="KSO_WM_UNIT_INDEX" val="1_3_1"/>
  <p:tag name="KSO_WM_UNIT_LAYERLEVEL" val="1_1_1"/>
  <p:tag name="KSO_WM_UNIT_PRESET_TEXT" val="03"/>
  <p:tag name="KSO_WM_UNIT_SUBTYPE" val="d"/>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3_1"/>
  <p:tag name="KSO_WM_UNIT_INDEX" val="1_3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3_2"/>
  <p:tag name="KSO_WM_UNIT_INDEX" val="1_3_2"/>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4_1"/>
  <p:tag name="KSO_WM_UNIT_INDEX" val="1_4_1"/>
  <p:tag name="KSO_WM_UNIT_LAYERLEVEL" val="1_1_1"/>
  <p:tag name="KSO_WM_UNIT_PRESET_TEXT" val="04"/>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4_1"/>
  <p:tag name="KSO_WM_UNIT_INDEX" val="1_4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4_2"/>
  <p:tag name="KSO_WM_UNIT_INDEX" val="1_4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5_1"/>
  <p:tag name="KSO_WM_UNIT_INDEX" val="1_5_1"/>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5_1"/>
  <p:tag name="KSO_WM_UNIT_INDEX" val="1_5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5_2"/>
  <p:tag name="KSO_WM_UNIT_INDEX" val="1_5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6_1"/>
  <p:tag name="KSO_WM_UNIT_INDEX" val="1_6_1"/>
  <p:tag name="KSO_WM_UNIT_LAYERLEVEL" val="1_1_1"/>
  <p:tag name="KSO_WM_UNIT_PRESET_TEXT" val="06"/>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6_1"/>
  <p:tag name="KSO_WM_UNIT_INDEX" val="1_6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6_2"/>
  <p:tag name="KSO_WM_UNIT_INDEX" val="1_6_2"/>
  <p:tag name="KSO_WM_UNIT_LAYERLEVEL" val="1_1_1"/>
  <p:tag name="KSO_WM_UNIT_TYPE" val="l_h_i"/>
</p:tagLst>
</file>

<file path=ppt/tags/tag116.xml><?xml version="1.0" encoding="utf-8"?>
<p:tagLst xmlns:p="http://schemas.openxmlformats.org/presentationml/2006/main">
  <p:tag name="KSO_WM_BEAUTIFY_FLAG" val="#wm#"/>
  <p:tag name="KSO_WM_DIAGRAM_GROUP_CODE" val="l1-1"/>
  <p:tag name="KSO_WM_SLIDE_DIAGTYPE" val="l"/>
  <p:tag name="KSO_WM_SLIDE_ID" val="custom20230296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ONE"/>
  <p:tag name="KSO_WM_UNIT_TYPE" val="e"/>
  <p:tag name="KSO_WM_UNIT_VALUE" val="6"/>
</p:tagLst>
</file>

<file path=ppt/tags/tag118.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9.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TWO"/>
  <p:tag name="KSO_WM_UNIT_TYPE" val="e"/>
  <p:tag name="KSO_WM_UNIT_VALUE" val="6"/>
</p:tagLst>
</file>

<file path=ppt/tags/tag121.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2.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5"/>
  <p:tag name="KSO_WM_DIAGRAM_MIN_ITEMCNT" val="2"/>
  <p:tag name="KSO_WM_DIAGRAM_VERSION" val="3"/>
  <p:tag name="KSO_WM_DIAGRAM_VIRTUALLY_FRAME" val="{&quot;height&quot;:370,&quot;width&quot;:595.9499999999999}"/>
  <p:tag name="KSO_WM_TAG_VERSION" val="3.0"/>
  <p:tag name="KSO_WM_TEMPLATE_CATEGORY" val="diagram"/>
  <p:tag name="KSO_WM_TEMPLATE_INDEX" val="20231061"/>
  <p:tag name="KSO_WM_UNIT_COMPATIBLE" val="0"/>
  <p:tag name="KSO_WM_UNIT_DIAGRAM_ISNUMVISUAL" val="0"/>
  <p:tag name="KSO_WM_UNIT_DIAGRAM_ISREFERUNIT" val="0"/>
  <p:tag name="KSO_WM_UNIT_HIGHLIGHT" val="0"/>
  <p:tag name="KSO_WM_UNIT_ID" val="diagram20231061_3*l_h_f*1_2_1"/>
  <p:tag name="KSO_WM_UNIT_INDEX" val="1_2_1"/>
  <p:tag name="KSO_WM_UNIT_LAYERLEVEL" val="1_1_1"/>
  <p:tag name="KSO_WM_UNIT_NOCLEAR" val="0"/>
  <p:tag name="KSO_WM_UNIT_PRESET_TEXT" val="单击此处添加正文，文字是您思想的提炼，请言简意赅的阐述您的观点。单击此处添加正文，文字是您思想的提炼，请言简意赅的阐述您的观点。"/>
  <p:tag name="KSO_WM_UNIT_SUBTYPE" val="a"/>
  <p:tag name="KSO_WM_UNIT_TYPE" val="l_h_f"/>
  <p:tag name="KSO_WM_UNIT_VALUE" val="60"/>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5"/>
  <p:tag name="KSO_WM_DIAGRAM_MIN_ITEMCNT" val="2"/>
  <p:tag name="KSO_WM_DIAGRAM_VERSION" val="3"/>
  <p:tag name="KSO_WM_DIAGRAM_VIRTUALLY_FRAME" val="{&quot;height&quot;:370,&quot;width&quot;:595.9499999999999}"/>
  <p:tag name="KSO_WM_TAG_VERSION" val="3.0"/>
  <p:tag name="KSO_WM_TEMPLATE_CATEGORY" val="diagram"/>
  <p:tag name="KSO_WM_TEMPLATE_INDEX" val="20231061"/>
  <p:tag name="KSO_WM_UNIT_COMPATIBLE" val="0"/>
  <p:tag name="KSO_WM_UNIT_DIAGRAM_ISNUMVISUAL" val="0"/>
  <p:tag name="KSO_WM_UNIT_DIAGRAM_ISREFERUNIT" val="0"/>
  <p:tag name="KSO_WM_UNIT_HIGHLIGHT" val="0"/>
  <p:tag name="KSO_WM_UNIT_ID" val="diagram20231061_3*l_h_f*1_3_1"/>
  <p:tag name="KSO_WM_UNIT_INDEX" val="1_3_1"/>
  <p:tag name="KSO_WM_UNIT_LAYERLEVEL" val="1_1_1"/>
  <p:tag name="KSO_WM_UNIT_NOCLEAR" val="0"/>
  <p:tag name="KSO_WM_UNIT_PRESET_TEXT" val="单击此处添加正文，文字是您思想的提炼，请言简意赅的阐述您的观点。单击此处添加正文，文字是您思想的提炼，请言简意赅的阐述您的观点。"/>
  <p:tag name="KSO_WM_UNIT_SUBTYPE" val="a"/>
  <p:tag name="KSO_WM_UNIT_TYPE" val="l_h_f"/>
  <p:tag name="KSO_WM_UNIT_VALUE" val="60"/>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5"/>
  <p:tag name="KSO_WM_DIAGRAM_MIN_ITEMCNT" val="2"/>
  <p:tag name="KSO_WM_DIAGRAM_VERSION" val="3"/>
  <p:tag name="KSO_WM_DIAGRAM_VIRTUALLY_FRAME" val="{&quot;height&quot;:370,&quot;width&quot;:595.9499999999999}"/>
  <p:tag name="KSO_WM_TAG_VERSION" val="3.0"/>
  <p:tag name="KSO_WM_TEMPLATE_CATEGORY" val="diagram"/>
  <p:tag name="KSO_WM_TEMPLATE_INDEX" val="20231061"/>
  <p:tag name="KSO_WM_UNIT_COMPATIBLE" val="0"/>
  <p:tag name="KSO_WM_UNIT_DIAGRAM_ISNUMVISUAL" val="0"/>
  <p:tag name="KSO_WM_UNIT_DIAGRAM_ISREFERUNIT" val="0"/>
  <p:tag name="KSO_WM_UNIT_HIGHLIGHT" val="0"/>
  <p:tag name="KSO_WM_UNIT_ID" val="diagram20231061_3*l_h_f*1_4_1"/>
  <p:tag name="KSO_WM_UNIT_INDEX" val="1_4_1"/>
  <p:tag name="KSO_WM_UNIT_LAYERLEVEL" val="1_1_1"/>
  <p:tag name="KSO_WM_UNIT_NOCLEAR" val="0"/>
  <p:tag name="KSO_WM_UNIT_PRESET_TEXT" val="单击此处添加正文，文字是您思想的提炼，请言简意赅的阐述您的观点。单击此处添加正文，文字是您思想的提炼，请言简意赅的阐述您的观点。"/>
  <p:tag name="KSO_WM_UNIT_SUBTYPE" val="a"/>
  <p:tag name="KSO_WM_UNIT_TYPE" val="l_h_f"/>
  <p:tag name="KSO_WM_UNIT_VALUE" val="60"/>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5"/>
  <p:tag name="KSO_WM_DIAGRAM_MIN_ITEMCNT" val="2"/>
  <p:tag name="KSO_WM_DIAGRAM_VERSION" val="3"/>
  <p:tag name="KSO_WM_DIAGRAM_VIRTUALLY_FRAME" val="{&quot;height&quot;:370,&quot;width&quot;:595.9499999999999}"/>
  <p:tag name="KSO_WM_TAG_VERSION" val="3.0"/>
  <p:tag name="KSO_WM_TEMPLATE_CATEGORY" val="diagram"/>
  <p:tag name="KSO_WM_TEMPLATE_INDEX" val="20231061"/>
  <p:tag name="KSO_WM_UNIT_COMPATIBLE" val="0"/>
  <p:tag name="KSO_WM_UNIT_DIAGRAM_ISNUMVISUAL" val="0"/>
  <p:tag name="KSO_WM_UNIT_DIAGRAM_ISREFERUNIT" val="0"/>
  <p:tag name="KSO_WM_UNIT_HIGHLIGHT" val="0"/>
  <p:tag name="KSO_WM_UNIT_ID" val="diagram20231061_3*l_h_f*1_1_1"/>
  <p:tag name="KSO_WM_UNIT_INDEX" val="1_1_1"/>
  <p:tag name="KSO_WM_UNIT_LAYERLEVEL" val="1_1_1"/>
  <p:tag name="KSO_WM_UNIT_NOCLEAR" val="0"/>
  <p:tag name="KSO_WM_UNIT_PRESET_TEXT" val="单击此处添加正文，文字是您思想的提炼，请言简意赅的阐述您的观点。单击此处添加正文，文字是您思想的提炼，请言简意赅的阐述您的观点。"/>
  <p:tag name="KSO_WM_UNIT_SUBTYPE" val="a"/>
  <p:tag name="KSO_WM_UNIT_TYPE" val="l_h_f"/>
  <p:tag name="KSO_WM_UNIT_VALUE" val="60"/>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5"/>
  <p:tag name="KSO_WM_DIAGRAM_MIN_ITEMCNT" val="2"/>
  <p:tag name="KSO_WM_DIAGRAM_VERSION" val="3"/>
  <p:tag name="KSO_WM_DIAGRAM_VIRTUALLY_FRAME" val="{&quot;height&quot;:370,&quot;width&quot;:595.9499999999999}"/>
  <p:tag name="KSO_WM_TAG_VERSION" val="3.0"/>
  <p:tag name="KSO_WM_TEMPLATE_CATEGORY" val="diagram"/>
  <p:tag name="KSO_WM_TEMPLATE_INDEX" val="20231061"/>
  <p:tag name="KSO_WM_UNIT_COMPATIBLE" val="0"/>
  <p:tag name="KSO_WM_UNIT_DIAGRAM_ISNUMVISUAL" val="0"/>
  <p:tag name="KSO_WM_UNIT_DIAGRAM_ISREFERUNIT" val="0"/>
  <p:tag name="KSO_WM_UNIT_HIGHLIGHT" val="0"/>
  <p:tag name="KSO_WM_UNIT_ID" val="diagram20231061_3*l_h_a*1_4_1"/>
  <p:tag name="KSO_WM_UNIT_INDEX" val="1_4_1"/>
  <p:tag name="KSO_WM_UNIT_ISCONTENTSTITLE" val="0"/>
  <p:tag name="KSO_WM_UNIT_ISNUMDGMTITLE" val="0"/>
  <p:tag name="KSO_WM_UNIT_LAYERLEVEL" val="1_1_1"/>
  <p:tag name="KSO_WM_UNIT_NOCLEAR" val="0"/>
  <p:tag name="KSO_WM_UNIT_PRESET_TEXT" val="添加项标题"/>
  <p:tag name="KSO_WM_UNIT_TEXT_FILL_FORE_SCHEMECOLOR_INDEX" val="8"/>
  <p:tag name="KSO_WM_UNIT_TYPE" val="l_h_a"/>
  <p:tag name="KSO_WM_UNIT_VALUE" val="10"/>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5"/>
  <p:tag name="KSO_WM_DIAGRAM_MIN_ITEMCNT" val="2"/>
  <p:tag name="KSO_WM_DIAGRAM_VERSION" val="3"/>
  <p:tag name="KSO_WM_DIAGRAM_VIRTUALLY_FRAME" val="{&quot;height&quot;:370,&quot;width&quot;:595.9499999999999}"/>
  <p:tag name="KSO_WM_TAG_VERSION" val="3.0"/>
  <p:tag name="KSO_WM_TEMPLATE_CATEGORY" val="diagram"/>
  <p:tag name="KSO_WM_TEMPLATE_INDEX" val="20231061"/>
  <p:tag name="KSO_WM_UNIT_COMPATIBLE" val="0"/>
  <p:tag name="KSO_WM_UNIT_DIAGRAM_ISNUMVISUAL" val="0"/>
  <p:tag name="KSO_WM_UNIT_DIAGRAM_ISREFERUNIT" val="0"/>
  <p:tag name="KSO_WM_UNIT_HIGHLIGHT" val="0"/>
  <p:tag name="KSO_WM_UNIT_ID" val="diagram20231061_3*l_h_a*1_3_1"/>
  <p:tag name="KSO_WM_UNIT_INDEX" val="1_3_1"/>
  <p:tag name="KSO_WM_UNIT_ISCONTENTSTITLE" val="0"/>
  <p:tag name="KSO_WM_UNIT_ISNUMDGMTITLE" val="0"/>
  <p:tag name="KSO_WM_UNIT_LAYERLEVEL" val="1_1_1"/>
  <p:tag name="KSO_WM_UNIT_NOCLEAR" val="0"/>
  <p:tag name="KSO_WM_UNIT_PRESET_TEXT" val="添加项标题"/>
  <p:tag name="KSO_WM_UNIT_TEXT_FILL_FORE_SCHEMECOLOR_INDEX" val="7"/>
  <p:tag name="KSO_WM_UNIT_TYPE" val="l_h_a"/>
  <p:tag name="KSO_WM_UNIT_VALUE" val="10"/>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5"/>
  <p:tag name="KSO_WM_DIAGRAM_MIN_ITEMCNT" val="2"/>
  <p:tag name="KSO_WM_DIAGRAM_VERSION" val="3"/>
  <p:tag name="KSO_WM_DIAGRAM_VIRTUALLY_FRAME" val="{&quot;height&quot;:370,&quot;width&quot;:595.9499999999999}"/>
  <p:tag name="KSO_WM_TAG_VERSION" val="3.0"/>
  <p:tag name="KSO_WM_TEMPLATE_CATEGORY" val="diagram"/>
  <p:tag name="KSO_WM_TEMPLATE_INDEX" val="20231061"/>
  <p:tag name="KSO_WM_UNIT_COMPATIBLE" val="0"/>
  <p:tag name="KSO_WM_UNIT_DIAGRAM_ISNUMVISUAL" val="0"/>
  <p:tag name="KSO_WM_UNIT_DIAGRAM_ISREFERUNIT" val="0"/>
  <p:tag name="KSO_WM_UNIT_HIGHLIGHT" val="0"/>
  <p:tag name="KSO_WM_UNIT_ID" val="diagram20231061_3*l_h_a*1_2_1"/>
  <p:tag name="KSO_WM_UNIT_INDEX" val="1_2_1"/>
  <p:tag name="KSO_WM_UNIT_ISCONTENTSTITLE" val="0"/>
  <p:tag name="KSO_WM_UNIT_ISNUMDGMTITLE" val="0"/>
  <p:tag name="KSO_WM_UNIT_LAYERLEVEL" val="1_1_1"/>
  <p:tag name="KSO_WM_UNIT_NOCLEAR" val="0"/>
  <p:tag name="KSO_WM_UNIT_PRESET_TEXT" val="添加项标题"/>
  <p:tag name="KSO_WM_UNIT_TEXT_FILL_FORE_SCHEMECOLOR_INDEX" val="6"/>
  <p:tag name="KSO_WM_UNIT_TYPE" val="l_h_a"/>
  <p:tag name="KSO_WM_UNIT_VALUE" val="10"/>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5"/>
  <p:tag name="KSO_WM_DIAGRAM_MIN_ITEMCNT" val="2"/>
  <p:tag name="KSO_WM_DIAGRAM_VERSION" val="3"/>
  <p:tag name="KSO_WM_DIAGRAM_VIRTUALLY_FRAME" val="{&quot;height&quot;:370,&quot;width&quot;:595.9499999999999}"/>
  <p:tag name="KSO_WM_TAG_VERSION" val="3.0"/>
  <p:tag name="KSO_WM_TEMPLATE_CATEGORY" val="diagram"/>
  <p:tag name="KSO_WM_TEMPLATE_INDEX" val="20231061"/>
  <p:tag name="KSO_WM_UNIT_COMPATIBLE" val="0"/>
  <p:tag name="KSO_WM_UNIT_DIAGRAM_ISNUMVISUAL" val="0"/>
  <p:tag name="KSO_WM_UNIT_DIAGRAM_ISREFERUNIT" val="0"/>
  <p:tag name="KSO_WM_UNIT_HIGHLIGHT" val="0"/>
  <p:tag name="KSO_WM_UNIT_ID" val="diagram20231061_3*l_h_a*1_1_1"/>
  <p:tag name="KSO_WM_UNIT_INDEX" val="1_1_1"/>
  <p:tag name="KSO_WM_UNIT_ISCONTENTSTITLE" val="0"/>
  <p:tag name="KSO_WM_UNIT_ISNUMDGMTITLE" val="0"/>
  <p:tag name="KSO_WM_UNIT_LAYERLEVEL" val="1_1_1"/>
  <p:tag name="KSO_WM_UNIT_NOCLEAR" val="0"/>
  <p:tag name="KSO_WM_UNIT_PRESET_TEXT" val="添加项标题"/>
  <p:tag name="KSO_WM_UNIT_TEXT_FILL_FORE_SCHEMECOLOR_INDEX" val="5"/>
  <p:tag name="KSO_WM_UNIT_TYPE" val="l_h_a"/>
  <p:tag name="KSO_WM_UNIT_VALUE" val="10"/>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20000000298023224,&quot;colorType&quot;:1,&quot;foreColorIndex&quot;:8,&quot;pos&quot;:0,&quot;transparency&quot;:0},{&quot;brightness&quot;:0.20000000298023224,&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5"/>
  <p:tag name="KSO_WM_DIAGRAM_MIN_ITEMCNT" val="2"/>
  <p:tag name="KSO_WM_DIAGRAM_VERSION" val="3"/>
  <p:tag name="KSO_WM_DIAGRAM_VIRTUALLY_FRAME" val="{&quot;height&quot;:370,&quot;width&quot;:595.9499999999999}"/>
  <p:tag name="KSO_WM_TAG_VERSION" val="3.0"/>
  <p:tag name="KSO_WM_TEMPLATE_CATEGORY" val="diagram"/>
  <p:tag name="KSO_WM_TEMPLATE_INDEX" val="20231061"/>
  <p:tag name="KSO_WM_UNIT_COMPATIBLE" val="0"/>
  <p:tag name="KSO_WM_UNIT_DIAGRAM_ISNUMVISUAL" val="0"/>
  <p:tag name="KSO_WM_UNIT_DIAGRAM_ISREFERUNIT" val="0"/>
  <p:tag name="KSO_WM_UNIT_HIGHLIGHT" val="0"/>
  <p:tag name="KSO_WM_UNIT_ID" val="diagram20231061_3*l_h_i*1_4_1"/>
  <p:tag name="KSO_WM_UNIT_INDEX" val="1_4_1"/>
  <p:tag name="KSO_WM_UNIT_LAYERLEVEL" val="1_1_1"/>
  <p:tag name="KSO_WM_UNIT_PRESET_TEXT" val="04"/>
  <p:tag name="KSO_WM_UNIT_SUBTYPE" val="d"/>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20000000298023224,&quot;colorType&quot;:1,&quot;foreColorIndex&quot;:7,&quot;pos&quot;:0,&quot;transparency&quot;:0},{&quot;brightness&quot;:0.20000000298023224,&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5"/>
  <p:tag name="KSO_WM_DIAGRAM_MIN_ITEMCNT" val="2"/>
  <p:tag name="KSO_WM_DIAGRAM_VERSION" val="3"/>
  <p:tag name="KSO_WM_DIAGRAM_VIRTUALLY_FRAME" val="{&quot;height&quot;:370,&quot;width&quot;:595.9499999999999}"/>
  <p:tag name="KSO_WM_TAG_VERSION" val="3.0"/>
  <p:tag name="KSO_WM_TEMPLATE_CATEGORY" val="diagram"/>
  <p:tag name="KSO_WM_TEMPLATE_INDEX" val="20231061"/>
  <p:tag name="KSO_WM_UNIT_COMPATIBLE" val="0"/>
  <p:tag name="KSO_WM_UNIT_DIAGRAM_ISNUMVISUAL" val="0"/>
  <p:tag name="KSO_WM_UNIT_DIAGRAM_ISREFERUNIT" val="0"/>
  <p:tag name="KSO_WM_UNIT_HIGHLIGHT" val="0"/>
  <p:tag name="KSO_WM_UNIT_ID" val="diagram20231061_3*l_h_i*1_3_1"/>
  <p:tag name="KSO_WM_UNIT_INDEX" val="1_3_1"/>
  <p:tag name="KSO_WM_UNIT_LAYERLEVEL" val="1_1_1"/>
  <p:tag name="KSO_WM_UNIT_PRESET_TEXT" val="03"/>
  <p:tag name="KSO_WM_UNIT_SUBTYPE" val="d"/>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20000000298023224,&quot;colorType&quot;:1,&quot;foreColorIndex&quot;:6,&quot;pos&quot;:0,&quot;transparency&quot;:0},{&quot;brightness&quot;:0.20000000298023224,&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5"/>
  <p:tag name="KSO_WM_DIAGRAM_MIN_ITEMCNT" val="2"/>
  <p:tag name="KSO_WM_DIAGRAM_VERSION" val="3"/>
  <p:tag name="KSO_WM_DIAGRAM_VIRTUALLY_FRAME" val="{&quot;height&quot;:370,&quot;width&quot;:595.9499999999999}"/>
  <p:tag name="KSO_WM_TAG_VERSION" val="3.0"/>
  <p:tag name="KSO_WM_TEMPLATE_CATEGORY" val="diagram"/>
  <p:tag name="KSO_WM_TEMPLATE_INDEX" val="20231061"/>
  <p:tag name="KSO_WM_UNIT_COMPATIBLE" val="0"/>
  <p:tag name="KSO_WM_UNIT_DIAGRAM_ISNUMVISUAL" val="0"/>
  <p:tag name="KSO_WM_UNIT_DIAGRAM_ISREFERUNIT" val="0"/>
  <p:tag name="KSO_WM_UNIT_HIGHLIGHT" val="0"/>
  <p:tag name="KSO_WM_UNIT_ID" val="diagram20231061_3*l_h_i*1_2_1"/>
  <p:tag name="KSO_WM_UNIT_INDEX" val="1_2_1"/>
  <p:tag name="KSO_WM_UNIT_LAYERLEVEL" val="1_1_1"/>
  <p:tag name="KSO_WM_UNIT_PRESET_TEXT" val="02"/>
  <p:tag name="KSO_WM_UNIT_SUBTYPE" val="d"/>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20000000298023224,&quot;colorType&quot;:1,&quot;foreColorIndex&quot;:5,&quot;pos&quot;:0,&quot;transparency&quot;:0},{&quot;brightness&quot;:0.20000000298023224,&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5"/>
  <p:tag name="KSO_WM_DIAGRAM_MIN_ITEMCNT" val="2"/>
  <p:tag name="KSO_WM_DIAGRAM_VERSION" val="3"/>
  <p:tag name="KSO_WM_DIAGRAM_VIRTUALLY_FRAME" val="{&quot;height&quot;:370,&quot;width&quot;:595.9499999999999}"/>
  <p:tag name="KSO_WM_TAG_VERSION" val="3.0"/>
  <p:tag name="KSO_WM_TEMPLATE_CATEGORY" val="diagram"/>
  <p:tag name="KSO_WM_TEMPLATE_INDEX" val="20231061"/>
  <p:tag name="KSO_WM_UNIT_COMPATIBLE" val="0"/>
  <p:tag name="KSO_WM_UNIT_DIAGRAM_ISNUMVISUAL" val="0"/>
  <p:tag name="KSO_WM_UNIT_DIAGRAM_ISREFERUNIT" val="0"/>
  <p:tag name="KSO_WM_UNIT_HIGHLIGHT" val="0"/>
  <p:tag name="KSO_WM_UNIT_ID" val="diagram20231061_3*l_h_i*1_1_1"/>
  <p:tag name="KSO_WM_UNIT_INDEX" val="1_1_1"/>
  <p:tag name="KSO_WM_UNIT_LAYERLEVEL" val="1_1_1"/>
  <p:tag name="KSO_WM_UNIT_PRESET_TEXT" val="01"/>
  <p:tag name="KSO_WM_UNIT_SUBTYPE" val="d"/>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20000000298023224,&quot;colorType&quot;:1,&quot;foreColorIndex&quot;:5,&quot;pos&quot;:1,&quot;transparency&quot;:0},{&quot;brightness&quot;:0.20000000298023224,&quot;colorType&quot;:1,&quot;foreColorIndex&quot;:5,&quot;pos&quot;:0,&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4"/>
  <p:tag name="KSO_WM_DIAGRAM_GROUP_CODE" val="l1-1"/>
  <p:tag name="KSO_WM_DIAGRAM_MAX_ITEMCNT" val="5"/>
  <p:tag name="KSO_WM_DIAGRAM_MIN_ITEMCNT" val="2"/>
  <p:tag name="KSO_WM_DIAGRAM_VERSION" val="3"/>
  <p:tag name="KSO_WM_DIAGRAM_VIRTUALLY_FRAME" val="{&quot;height&quot;:370,&quot;width&quot;:595.9499999999999}"/>
  <p:tag name="KSO_WM_TAG_VERSION" val="3.0"/>
  <p:tag name="KSO_WM_TEMPLATE_CATEGORY" val="diagram"/>
  <p:tag name="KSO_WM_TEMPLATE_INDEX" val="20231061"/>
  <p:tag name="KSO_WM_UNIT_COMPATIBLE" val="0"/>
  <p:tag name="KSO_WM_UNIT_DIAGRAM_ISNUMVISUAL" val="0"/>
  <p:tag name="KSO_WM_UNIT_DIAGRAM_ISREFERUNIT" val="0"/>
  <p:tag name="KSO_WM_UNIT_HIGHLIGHT" val="0"/>
  <p:tag name="KSO_WM_UNIT_ID" val="diagram20231061_3*l_h_i*1_1_2"/>
  <p:tag name="KSO_WM_UNIT_INDEX" val="1_1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20000000298023224,&quot;colorType&quot;:1,&quot;foreColorIndex&quot;:6,&quot;pos&quot;:1,&quot;transparency&quot;:0},{&quot;brightness&quot;:0.20000000298023224,&quot;colorType&quot;:1,&quot;foreColorIndex&quot;:6,&quot;pos&quot;:0,&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4"/>
  <p:tag name="KSO_WM_DIAGRAM_GROUP_CODE" val="l1-1"/>
  <p:tag name="KSO_WM_DIAGRAM_MAX_ITEMCNT" val="5"/>
  <p:tag name="KSO_WM_DIAGRAM_MIN_ITEMCNT" val="2"/>
  <p:tag name="KSO_WM_DIAGRAM_VERSION" val="3"/>
  <p:tag name="KSO_WM_DIAGRAM_VIRTUALLY_FRAME" val="{&quot;height&quot;:370,&quot;width&quot;:595.9499999999999}"/>
  <p:tag name="KSO_WM_TAG_VERSION" val="3.0"/>
  <p:tag name="KSO_WM_TEMPLATE_CATEGORY" val="diagram"/>
  <p:tag name="KSO_WM_TEMPLATE_INDEX" val="20231061"/>
  <p:tag name="KSO_WM_UNIT_COMPATIBLE" val="0"/>
  <p:tag name="KSO_WM_UNIT_DIAGRAM_ISNUMVISUAL" val="0"/>
  <p:tag name="KSO_WM_UNIT_DIAGRAM_ISREFERUNIT" val="0"/>
  <p:tag name="KSO_WM_UNIT_HIGHLIGHT" val="0"/>
  <p:tag name="KSO_WM_UNIT_ID" val="diagram20231061_3*l_h_i*1_2_2"/>
  <p:tag name="KSO_WM_UNIT_INDEX" val="1_2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20000000298023224,&quot;colorType&quot;:1,&quot;foreColorIndex&quot;:7,&quot;pos&quot;:1,&quot;transparency&quot;:0},{&quot;brightness&quot;:0.20000000298023224,&quot;colorType&quot;:1,&quot;foreColorIndex&quot;:7,&quot;pos&quot;:0,&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4"/>
  <p:tag name="KSO_WM_DIAGRAM_GROUP_CODE" val="l1-1"/>
  <p:tag name="KSO_WM_DIAGRAM_MAX_ITEMCNT" val="5"/>
  <p:tag name="KSO_WM_DIAGRAM_MIN_ITEMCNT" val="2"/>
  <p:tag name="KSO_WM_DIAGRAM_VERSION" val="3"/>
  <p:tag name="KSO_WM_DIAGRAM_VIRTUALLY_FRAME" val="{&quot;height&quot;:370,&quot;width&quot;:595.9499999999999}"/>
  <p:tag name="KSO_WM_TAG_VERSION" val="3.0"/>
  <p:tag name="KSO_WM_TEMPLATE_CATEGORY" val="diagram"/>
  <p:tag name="KSO_WM_TEMPLATE_INDEX" val="20231061"/>
  <p:tag name="KSO_WM_UNIT_COMPATIBLE" val="0"/>
  <p:tag name="KSO_WM_UNIT_DIAGRAM_ISNUMVISUAL" val="0"/>
  <p:tag name="KSO_WM_UNIT_DIAGRAM_ISREFERUNIT" val="0"/>
  <p:tag name="KSO_WM_UNIT_HIGHLIGHT" val="0"/>
  <p:tag name="KSO_WM_UNIT_ID" val="diagram20231061_3*l_h_i*1_3_2"/>
  <p:tag name="KSO_WM_UNIT_INDEX" val="1_3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20000000298023224,&quot;colorType&quot;:1,&quot;foreColorIndex&quot;:8,&quot;pos&quot;:1,&quot;transparency&quot;:0},{&quot;brightness&quot;:0.20000000298023224,&quot;colorType&quot;:1,&quot;foreColorIndex&quot;:8,&quot;pos&quot;:0,&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4"/>
  <p:tag name="KSO_WM_DIAGRAM_GROUP_CODE" val="l1-1"/>
  <p:tag name="KSO_WM_DIAGRAM_MAX_ITEMCNT" val="5"/>
  <p:tag name="KSO_WM_DIAGRAM_MIN_ITEMCNT" val="2"/>
  <p:tag name="KSO_WM_DIAGRAM_VERSION" val="3"/>
  <p:tag name="KSO_WM_DIAGRAM_VIRTUALLY_FRAME" val="{&quot;height&quot;:370,&quot;width&quot;:595.9499999999999}"/>
  <p:tag name="KSO_WM_TAG_VERSION" val="3.0"/>
  <p:tag name="KSO_WM_TEMPLATE_CATEGORY" val="diagram"/>
  <p:tag name="KSO_WM_TEMPLATE_INDEX" val="20231061"/>
  <p:tag name="KSO_WM_UNIT_COMPATIBLE" val="0"/>
  <p:tag name="KSO_WM_UNIT_DIAGRAM_ISNUMVISUAL" val="0"/>
  <p:tag name="KSO_WM_UNIT_DIAGRAM_ISREFERUNIT" val="0"/>
  <p:tag name="KSO_WM_UNIT_HIGHLIGHT" val="0"/>
  <p:tag name="KSO_WM_UNIT_ID" val="diagram20231061_3*l_h_i*1_4_2"/>
  <p:tag name="KSO_WM_UNIT_INDEX" val="1_4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5_1"/>
  <p:tag name="KSO_WM_UNIT_INDEX" val="1_5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THREE"/>
  <p:tag name="KSO_WM_UNIT_TYPE" val="e"/>
  <p:tag name="KSO_WM_UNIT_VALUE" val="6"/>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58.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7.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FOUR"/>
  <p:tag name="KSO_WM_UNIT_TYPE" val="e"/>
  <p:tag name="KSO_WM_UNIT_VALUE" val="6"/>
</p:tagLst>
</file>

<file path=ppt/tags/tag188.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89.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9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1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9">
      <a:dk1>
        <a:srgbClr val="000000"/>
      </a:dk1>
      <a:lt1>
        <a:srgbClr val="FFFFFF"/>
      </a:lt1>
      <a:dk2>
        <a:srgbClr val="043460"/>
      </a:dk2>
      <a:lt2>
        <a:srgbClr val="EFFFFF"/>
      </a:lt2>
      <a:accent1>
        <a:srgbClr val="09FFFF"/>
      </a:accent1>
      <a:accent2>
        <a:srgbClr val="1ADCFF"/>
      </a:accent2>
      <a:accent3>
        <a:srgbClr val="2CB9FF"/>
      </a:accent3>
      <a:accent4>
        <a:srgbClr val="3D97FF"/>
      </a:accent4>
      <a:accent5>
        <a:srgbClr val="4F74FF"/>
      </a:accent5>
      <a:accent6>
        <a:srgbClr val="6051FF"/>
      </a:accent6>
      <a:hlink>
        <a:srgbClr val="4472C4"/>
      </a:hlink>
      <a:folHlink>
        <a:srgbClr val="BFBFBF"/>
      </a:folHlink>
    </a:clrScheme>
    <a:fontScheme name="自定义 77">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18</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18</vt:i4>
      </vt:variant>
    </vt:vector>
  </HeadingPairs>
  <TitlesOfParts>
    <vt:vector baseType="lpstr" size="24">
      <vt:lpstr>Arial</vt:lpstr>
      <vt:lpstr>Calibri</vt:lpstr>
      <vt:lpstr>MiSans Heavy</vt:lpstr>
      <vt:lpstr>MiSans Normal</vt:lpstr>
      <vt:lpstr>Wingdings</vt:lpstr>
      <vt:lpstr>Office Theme</vt:lpstr>
      <vt:lpstr>电子商务下网络营销的优势</vt:lpstr>
      <vt:lpstr>目录</vt:lpstr>
      <vt:lpstr>添加章节标题</vt:lpstr>
      <vt:lpstr>网络营销的传播速度快</vt:lpstr>
      <vt:lpstr>PowerPoint Presentation</vt:lpstr>
      <vt:lpstr>传统营销与网络营销的传播速度比较</vt:lpstr>
      <vt:lpstr>网络营销的传播范围广泛</vt:lpstr>
      <vt:lpstr>网络营销的传播方式多样</vt:lpstr>
      <vt:lpstr>网络营销的互动性强</vt:lpstr>
      <vt:lpstr>PowerPoint Presentation</vt:lpstr>
      <vt:lpstr>传统营销与网络营销的互动性比较</vt:lpstr>
      <vt:lpstr>网络营销的互动方式多样</vt:lpstr>
      <vt:lpstr>网络营销的互动效果评估</vt:lpstr>
      <vt:lpstr>网络营销的成本低</vt:lpstr>
      <vt:lpstr>PowerPoint Presentation</vt:lpstr>
      <vt:lpstr>传统营销与网络营销的成本比较</vt:lpstr>
      <vt:lpstr>网络营销的投入产出比高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2024-09-14T20:47:04.165</cp:lastPrinted>
  <dcterms:created xsi:type="dcterms:W3CDTF">2024-09-14T12:47:04Z</dcterms:created>
  <dcterms:modified xsi:type="dcterms:W3CDTF">2024-09-14T12:47:06Z</dcterms:modified>
</cp:coreProperties>
</file>