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86046-B357-418E-B349-6A9ECCD23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DD87E-C4DA-414A-8F14-DE7DF5626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0E4CE-1AF2-43E0-94BE-76E8F3570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9593D-4C41-442B-A7FA-FFF5B0D4F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2924D8-987A-48DF-B01F-A8B564427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86EB3D-BEF7-4821-865E-208065853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584BC-8987-473A-A34F-3775AA3A4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87F4F-684B-4BB6-9B68-09F19D16A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F15E0-C91D-4D27-B972-6F85157E9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0EAA6-38F4-4E3D-8320-D5A1766FD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83E25-B543-4AB0-A76A-C2D89614E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5504110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烧伤外科护理查房ppt课件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烧伤外科概述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烧伤外科护理要点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烧伤外科概述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84" r="298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烧伤是指由火焰、高温物质和电流等热力因素所致的组织损伤。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根据烧伤的严重程度，可分为轻度、中度、重度及特重度烧伤。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烧伤后皮肤完整性被破坏，失去对水和电解质的保护作用。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皮肤屏障功能受损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烧伤引起机体强烈的应激反应，导致一系列生理功能紊乱。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皮肤屏障功能受损使感染风险增加，需采取预防措施。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烧伤后皮肤失去防御功能，易发生细菌和真菌感染。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927" b="2192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由于体液大量流失，可能导致低血容量休克。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深度烧伤后，创面愈合过程中可能形成瘢痕组织。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瘢痕形成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烧伤的并发症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烧伤外科护理要点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156" r="23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创面护理是烧伤外科护理的重要环节，需要关注创面的清洁、消毒和敷料更换等方面。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创面清洁是预防感染的关键，需要定期更换敷料，并使用适当的消毒剂进行消毒。在敷料选择上，应选择透气性好、保湿性佳的敷料，以促进创面愈合。对于重度烧伤患者，需特别注意防止创面加深，避免过度摩擦和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创面护理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疼痛管理是烧伤外科护理中不可或缺的一环，需要采取多种方法来缓解患者的疼痛。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包括药物治疗和非药物治疗，如使用镇痛药物、进行疼痛教育、采用放松技巧等。对于重度烧伤患者，可能需要采用持续镇痛和镇静技术，以减轻患者的疼痛感。同时，医护人员也需要关注患者的心理状态，及时进行心理疏导和干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烧伤患者常常存在营养不足的问题，因此营养支持是烧伤外科护理的重要环节。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包括肠内营养和肠外营养两种方式，应根据患者的具体情况选择合适的方式。在营养物质的选择上，应注重高蛋白、高热量、高维生素的摄入，以满足患者的营养需求。同时，医护人员也需要密切关注患者的消化吸收情况，及时调整营养支持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心理护理是烧伤外科护理中不可忽视的一环，需要关注患者的心理状态和情感需求。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包括对患者进行心理疏导、支持、认知行为疗法等，以帮助患者缓解焦虑、抑郁等负面情绪。医护人员也需要与患者建立良好的沟通关系，了解患者的需求和困惑，提供个性化的心理护理服务。同时，家属的支持和陪伴也是心理护理的重要方面，医护人员应鼓励家属积极参与患者的康复过程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https://d.book118.com/516055041104010031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2024-08-29T21:23:52.523</cp:lastPrinted>
  <dcterms:created xsi:type="dcterms:W3CDTF">2024-08-29T13:23:52Z</dcterms:created>
  <dcterms:modified xsi:type="dcterms:W3CDTF">2024-08-29T13:23:54Z</dcterms:modified>
</cp:coreProperties>
</file>