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213E64-6B5E-4625-8728-A5B78742B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36210-C2BB-4168-84F3-C79A229F30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999E7A-6153-40F7-9756-CA1B43263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505CA9-602B-453B-B06E-1E599E79A3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ED2A29-4C85-44A1-8D8E-6B84FC7D9C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EC001E-DFD0-43C7-BCAB-17A82DE4E9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C0FD64-1AA1-4EF9-90BC-A4848E651D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34520-4B77-402E-B5AD-215970DD6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EF811-C157-4D49-9F69-79D07660D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F4A23-60DC-4C0A-839F-85BB5E9A8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8691B-7EF7-4CA5-B41B-43ED72516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55052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智能物流平台在多式联运中的创新应用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智能物流平台概述：多式联运中的赋能角色
 多式联运痛点分析：传统模式下的挑战与瓶颈
 智能物流平台应用：基于数据驱动的创新路径
 货物追踪与监控：实时掌握运输全过程信息
 智能路由选择：优化线路，缩减运输时间与成本
 多式联运资源整合：实现高效协同与资源共享
 数字化单证管理：提升效率，降低出错率
 数据分析与预测：为决策提供科学依据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智能物流平台概述：多式联运中的赋能角色</a:t>
            </a:r>
          </a:p>
        </p:txBody>
      </p:sp>
      <p:sp>
        <p:nvSpPr>
          <p:cNvPr id="3" name="Subtitle 2"/>
          <p:cNvSpPr>
            <a:spLocks noGrp="1"/>
          </p:cNvSpPr>
          <p:nvPr>
            <p:ph type="subTitle" idx="1"/>
          </p:nvPr>
        </p:nvSpPr>
        <p:spPr/>
        <p:txBody>
          <a:bodyPr/>
          <a:lstStyle/>
          <a:p>
            <a:r>
              <a:t>智能物流平台在多式联运中的创新应用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智能物流平台概述：多式联运中的赋能角色</a:t>
            </a:r>
          </a:p>
        </p:txBody>
      </p:sp>
      <p:sp>
        <p:nvSpPr>
          <p:cNvPr id="3" name="Content Placeholder 2"/>
          <p:cNvSpPr>
            <a:spLocks noGrp="1"/>
          </p:cNvSpPr>
          <p:nvPr>
            <p:ph sz="half" idx="2"/>
          </p:nvPr>
        </p:nvSpPr>
        <p:spPr/>
        <p:txBody>
          <a:bodyPr/>
          <a:lstStyle/>
          <a:p>
            <a:r>
              <a:t>1. 智能物流平台的物联网技术应用：多式联运涉及丰富的物联网设备，如传感器、跟踪装置和RFID 标签，智能物流平台可以集成这些设备的数据，实现对货物的实时跟踪和状态监测，优化物流运作效率。</a:t>
            </a:r>
          </a:p>
          <a:p>
            <a:r>
              <a:t>2. 智能物流平台的大数据分析技术应用：多式联运产生大量的数据，包括货物流向数据、运输动态数据和货物状态数据，智能物流平台利用大数据分析技术，可以对这些数据进行分析处理，发现货物流动的规律，优化多式联运的运输方案。</a:t>
            </a:r>
          </a:p>
          <a:p>
            <a:r>
              <a:t>3. 智能物流平台的仿真模拟技术应用：多式联运涉及复杂的网络和流程，智能物流平台还可以利用仿真模拟技术，对多式联运的运作过程进行模拟仿真，优化物流方案，预测物流风险，提高物流效率。</a:t>
            </a:r>
          </a:p>
        </p:txBody>
      </p:sp>
      <p:sp>
        <p:nvSpPr>
          <p:cNvPr id="4" name="Text Placeholder 3"/>
          <p:cNvSpPr>
            <a:spLocks noGrp="1"/>
          </p:cNvSpPr>
          <p:nvPr>
            <p:ph type="body" idx="3"/>
          </p:nvPr>
        </p:nvSpPr>
        <p:spPr/>
        <p:txBody>
          <a:bodyPr/>
          <a:lstStyle/>
          <a:p>
            <a:r>
              <a:t>智能物流平台赋能多式联运的服务模式创新应用</a:t>
            </a:r>
          </a:p>
        </p:txBody>
      </p:sp>
      <p:sp>
        <p:nvSpPr>
          <p:cNvPr id="5" name="Content Placeholder 4"/>
          <p:cNvSpPr>
            <a:spLocks noGrp="1"/>
          </p:cNvSpPr>
          <p:nvPr>
            <p:ph sz="half" idx="4"/>
          </p:nvPr>
        </p:nvSpPr>
        <p:spPr/>
        <p:txBody>
          <a:bodyPr/>
          <a:lstStyle/>
          <a:p>
            <a:r>
              <a:t>1. 智能物流平台的货运代理服务创新应用：智能物流平台可以提供综合的货代服务，如运输预订、运输安排、货物跟踪和单证处理等，帮助货主优化物流运作流程，提高物流效率。</a:t>
            </a:r>
          </a:p>
          <a:p>
            <a:r>
              <a:t>2. 智能物流平台的供应链管理服务创新应用：智能物流平台可以提供端到端的供应链管理服务，帮助企业优化供应链网络、降低供应链成本、提高供应链效率。</a:t>
            </a:r>
          </a:p>
          <a:p>
            <a:r>
              <a:t>3. 智能物流平台的仓储管理服务创新应用：智能物流平台可以提供综合的仓储管理服务，如仓储规划、仓储管理、仓储配送和仓储盘点等，帮助企业实现高效的仓储管理，降低仓储成本，提高仓储效率。</a:t>
            </a:r>
          </a:p>
        </p:txBody>
      </p:sp>
      <p:sp>
        <p:nvSpPr>
          <p:cNvPr id="6" name="Text Placeholder 5"/>
          <p:cNvSpPr>
            <a:spLocks noGrp="1"/>
          </p:cNvSpPr>
          <p:nvPr>
            <p:ph type="body" idx="1"/>
          </p:nvPr>
        </p:nvSpPr>
        <p:spPr/>
        <p:txBody>
          <a:bodyPr/>
          <a:lstStyle/>
          <a:p>
            <a:r>
              <a:t>智能物流平台赋能多式联运关键技术与应用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多式联运痛点分析：传统模式下的挑战与瓶颈</a:t>
            </a:r>
          </a:p>
        </p:txBody>
      </p:sp>
      <p:sp>
        <p:nvSpPr>
          <p:cNvPr id="3" name="Subtitle 2"/>
          <p:cNvSpPr>
            <a:spLocks noGrp="1"/>
          </p:cNvSpPr>
          <p:nvPr>
            <p:ph type="subTitle" idx="1"/>
          </p:nvPr>
        </p:nvSpPr>
        <p:spPr/>
        <p:txBody>
          <a:bodyPr/>
          <a:lstStyle/>
          <a:p>
            <a:r>
              <a:t>智能物流平台在多式联运中的创新应用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多式联运痛点分析：传统模式下的挑战与瓶颈</a:t>
            </a:r>
          </a:p>
        </p:txBody>
      </p:sp>
      <p:sp>
        <p:nvSpPr>
          <p:cNvPr id="3" name="Text Placeholder 2"/>
          <p:cNvSpPr>
            <a:spLocks noGrp="1"/>
          </p:cNvSpPr>
          <p:nvPr>
            <p:ph type="body" idx="1"/>
          </p:nvPr>
        </p:nvSpPr>
        <p:spPr/>
        <p:txBody>
          <a:bodyPr/>
          <a:lstStyle/>
          <a:p>
            <a:r>
              <a:t>缺乏统一标准和平台，信息共享困难</a:t>
            </a:r>
          </a:p>
        </p:txBody>
      </p:sp>
      <p:sp>
        <p:nvSpPr>
          <p:cNvPr id="4" name="Content Placeholder 3"/>
          <p:cNvSpPr>
            <a:spLocks noGrp="1"/>
          </p:cNvSpPr>
          <p:nvPr>
            <p:ph sz="half" idx="2"/>
          </p:nvPr>
        </p:nvSpPr>
        <p:spPr/>
        <p:txBody>
          <a:bodyPr/>
          <a:lstStyle/>
          <a:p>
            <a:r>
              <a:t>1. 不同运输方式之间缺乏统一的标准和平台，导致信息共享和数据交换困难。这使得多式联运过程中的货物跟踪、状态更新、异常处理等环节难以实现透明化和高效协作。</a:t>
            </a:r>
          </a:p>
          <a:p>
            <a:r>
              <a:t>2. 传统的多式联运模式下，各参与方之间的数据格式和传输方式不统一，导致信息孤岛现象严重。这使得各参与方难以共享和利用彼此的数据，从而影响了多式联运的整体效率和服务质量。</a:t>
            </a:r>
          </a:p>
          <a:p>
            <a:r>
              <a:t>3. 缺乏统一的标准和平台也导致了多式联运过程中数据的准确性难以得到保障，从而增加了货物丢失、损坏和延误的风险。</a:t>
            </a:r>
          </a:p>
        </p:txBody>
      </p:sp>
      <p:sp>
        <p:nvSpPr>
          <p:cNvPr id="5" name="Text Placeholder 4"/>
          <p:cNvSpPr>
            <a:spLocks noGrp="1"/>
          </p:cNvSpPr>
          <p:nvPr>
            <p:ph type="body" idx="3"/>
          </p:nvPr>
        </p:nvSpPr>
        <p:spPr/>
        <p:txBody>
          <a:bodyPr/>
          <a:lstStyle/>
          <a:p>
            <a:r>
              <a:t>运输环节繁琐，效率低下</a:t>
            </a:r>
          </a:p>
        </p:txBody>
      </p:sp>
      <p:sp>
        <p:nvSpPr>
          <p:cNvPr id="6" name="Content Placeholder 5"/>
          <p:cNvSpPr>
            <a:spLocks noGrp="1"/>
          </p:cNvSpPr>
          <p:nvPr>
            <p:ph sz="half" idx="4"/>
          </p:nvPr>
        </p:nvSpPr>
        <p:spPr/>
        <p:txBody>
          <a:bodyPr/>
          <a:lstStyle/>
          <a:p>
            <a:r>
              <a:t>1. 传统的多式联运模式下，涉及多个运输环节，如公路运输、铁路运输、海运等，每个环节都需要单独办理手续、安排车辆和人员，导致整个运输过程繁琐复杂，效率低下。</a:t>
            </a:r>
          </a:p>
          <a:p>
            <a:r>
              <a:t>2. 由于缺乏统一的管理和协调机制，各运输环节之间容易出现脱节和断层，导致货物在不同运输方式之间中转时容易发生延误和损坏。</a:t>
            </a:r>
          </a:p>
          <a:p>
            <a:r>
              <a:t>3. 传统的多式联运模式下，各参与方之间缺乏有效的信息共享和协作，导致运输过程中的异常情况难以及时发现和处理，从而影响了运输的效率和可靠性。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多式联运痛点分析：传统模式下的挑战与瓶颈</a:t>
            </a:r>
          </a:p>
        </p:txBody>
      </p:sp>
      <p:sp>
        <p:nvSpPr>
          <p:cNvPr id="3" name="Text Placeholder 2"/>
          <p:cNvSpPr>
            <a:spLocks noGrp="1"/>
          </p:cNvSpPr>
          <p:nvPr>
            <p:ph type="body" idx="1"/>
          </p:nvPr>
        </p:nvSpPr>
        <p:spPr/>
        <p:txBody>
          <a:bodyPr/>
          <a:lstStyle/>
          <a:p>
            <a:r>
              <a:t>成本高，服务质量难以保证</a:t>
            </a:r>
          </a:p>
        </p:txBody>
      </p:sp>
      <p:sp>
        <p:nvSpPr>
          <p:cNvPr id="4" name="Content Placeholder 3"/>
          <p:cNvSpPr>
            <a:spLocks noGrp="1"/>
          </p:cNvSpPr>
          <p:nvPr>
            <p:ph sz="half" idx="2"/>
          </p:nvPr>
        </p:nvSpPr>
        <p:spPr/>
        <p:txBody>
          <a:bodyPr/>
          <a:lstStyle/>
          <a:p>
            <a:r>
              <a:t>1. 传统的多式联运模式下，由于涉及多个运输环节和参与方，导致运输成本较高。同时，由于缺乏统一的标准和平台，各参与方之间容易出现扯皮和责任推诿，导致服务质量难以得到保障。</a:t>
            </a:r>
          </a:p>
          <a:p>
            <a:r>
              <a:t>2. 传统的多式联运模式下，由于缺乏有效的监管和监督机制，各参与方容易出现违规操作和不规范行为，导致货物丢失、损坏和延误的风险增加，从而进一步提高了运输成本和降低了服务质量。</a:t>
            </a:r>
          </a:p>
          <a:p>
            <a:r>
              <a:t>3. 传统的多式联运模式下，由于缺乏统一的标准和平台，各参与方之间难以实现有效的信息共享和协作，导致运输过程中的异常情况难以及时发现和处理，从而影响了运输的效率和可靠性，进而导致成本增加和服务质量下降。</a:t>
            </a:r>
          </a:p>
        </p:txBody>
      </p:sp>
      <p:sp>
        <p:nvSpPr>
          <p:cNvPr id="5" name="Text Placeholder 4"/>
          <p:cNvSpPr>
            <a:spLocks noGrp="1"/>
          </p:cNvSpPr>
          <p:nvPr>
            <p:ph type="body" idx="3"/>
          </p:nvPr>
        </p:nvSpPr>
        <p:spPr/>
        <p:txBody>
          <a:bodyPr/>
          <a:lstStyle/>
          <a:p>
            <a:r>
              <a:t>安全风险高，事故频发</a:t>
            </a:r>
          </a:p>
        </p:txBody>
      </p:sp>
      <p:sp>
        <p:nvSpPr>
          <p:cNvPr id="6" name="Content Placeholder 5"/>
          <p:cNvSpPr>
            <a:spLocks noGrp="1"/>
          </p:cNvSpPr>
          <p:nvPr>
            <p:ph sz="half" idx="4"/>
          </p:nvPr>
        </p:nvSpPr>
        <p:spPr/>
        <p:txBody>
          <a:bodyPr/>
          <a:lstStyle/>
          <a:p>
            <a:r>
              <a:t>1. 传统的多式联运模式下，由于涉及多个运输环节和参与方，导致安全风险较高。各参与方之间缺乏有效的沟通和协调，容易出现人为失误和操作不当的情况，导致事故频发。</a:t>
            </a:r>
          </a:p>
          <a:p>
            <a:r>
              <a:t>2. 传统的多式联运模式下，由于缺乏统一的标准和平台，各参与方之间难以实现有效的信息共享和协作，导致运输过程中的异常情况难以及时发现和处理，从而增加了安全风险。</a:t>
            </a:r>
          </a:p>
          <a:p>
            <a:r>
              <a:t>3. 传统的多式联运模式下，由于缺乏有效的监管和监督机制，各参与方容易出现违规操作和不规范行为，导致安全隐患增加，从而提高了事故发生的概率。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多式联运痛点分析：传统模式下的挑战与瓶颈</a:t>
            </a:r>
          </a:p>
        </p:txBody>
      </p:sp>
      <p:sp>
        <p:nvSpPr>
          <p:cNvPr id="3" name="Content Placeholder 2"/>
          <p:cNvSpPr>
            <a:spLocks noGrp="1"/>
          </p:cNvSpPr>
          <p:nvPr>
            <p:ph sz="half" idx="2"/>
          </p:nvPr>
        </p:nvSpPr>
        <p:spPr/>
        <p:txBody>
          <a:bodyPr/>
          <a:lstStyle/>
          <a:p>
            <a:r>
              <a:t>1. 传统的多式联运模式下，涉及多个运输环节和参与方，导致管理复杂，难以协调。各参与方之间缺乏有效的沟通和协作机制，容易出现信息不对称、责任不清、扯皮推诿等问题，导致运输过程难以顺利进行。</a:t>
            </a:r>
          </a:p>
          <a:p>
            <a:r>
              <a:t>2. 传统的多式联运模式下，由于缺乏统一的标准和平台，各参与方之间难以实现有效的信息共享和协作，导致运输过程中的异常情况难以及时发现和处理，从而增加了管理的难度。</a:t>
            </a:r>
          </a:p>
          <a:p>
            <a:r>
              <a:t>3. 传统的多式联运模式下，缺乏有效的监管和监督机制，各参与方容易出现违规操作和不规范行为，导致管理难度进一步增加。</a:t>
            </a:r>
          </a:p>
        </p:txBody>
      </p:sp>
      <p:sp>
        <p:nvSpPr>
          <p:cNvPr id="4" name="Text Placeholder 3"/>
          <p:cNvSpPr>
            <a:spLocks noGrp="1"/>
          </p:cNvSpPr>
          <p:nvPr>
            <p:ph type="body" idx="3"/>
          </p:nvPr>
        </p:nvSpPr>
        <p:spPr/>
        <p:txBody>
          <a:bodyPr/>
          <a:lstStyle/>
          <a:p>
            <a:r>
              <a:t>技术落后，难以满足现代物流需求</a:t>
            </a:r>
          </a:p>
        </p:txBody>
      </p:sp>
      <p:sp>
        <p:nvSpPr>
          <p:cNvPr id="5" name="Content Placeholder 4"/>
          <p:cNvSpPr>
            <a:spLocks noGrp="1"/>
          </p:cNvSpPr>
          <p:nvPr>
            <p:ph sz="half" idx="4"/>
          </p:nvPr>
        </p:nvSpPr>
        <p:spPr/>
        <p:txBody>
          <a:bodyPr/>
          <a:lstStyle/>
          <a:p>
            <a:r>
              <a:t>1. 传统的多式联运模式下，使用的技术手段较为落后，难以满足现代物流对效率、准确性、安全性等方面的要求。</a:t>
            </a:r>
          </a:p>
          <a:p>
            <a:r>
              <a:t>2. 传统的多式联运模式下，缺乏先进的技术手段来支持信息共享、数据交换、异常处理等环节，导致运输过程缺乏透明度和可追溯性。</a:t>
            </a:r>
          </a:p>
          <a:p>
            <a:r>
              <a:t>3. 传统的多式联运模式下，缺乏有效的技术手段来支持多式联运过程中的监管和监督，导致违规操作和不规范行为难以被及时发现和处理。</a:t>
            </a:r>
          </a:p>
        </p:txBody>
      </p:sp>
      <p:sp>
        <p:nvSpPr>
          <p:cNvPr id="6" name="Text Placeholder 5"/>
          <p:cNvSpPr>
            <a:spLocks noGrp="1"/>
          </p:cNvSpPr>
          <p:nvPr>
            <p:ph type="body" idx="1"/>
          </p:nvPr>
        </p:nvSpPr>
        <p:spPr/>
        <p:txBody>
          <a:bodyPr/>
          <a:lstStyle/>
          <a:p>
            <a:r>
              <a:t>管理复杂，难以协调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智能物流平台应用：基于数据驱动的创新路径</a:t>
            </a:r>
          </a:p>
        </p:txBody>
      </p:sp>
      <p:sp>
        <p:nvSpPr>
          <p:cNvPr id="3" name="Subtitle 2"/>
          <p:cNvSpPr>
            <a:spLocks noGrp="1"/>
          </p:cNvSpPr>
          <p:nvPr>
            <p:ph type="subTitle" idx="1"/>
          </p:nvPr>
        </p:nvSpPr>
        <p:spPr/>
        <p:txBody>
          <a:bodyPr/>
          <a:lstStyle/>
          <a:p>
            <a:r>
              <a:t>智能物流平台在多式联运中的创新应用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智能物流平台应用：基于数据驱动的创新路径</a:t>
            </a:r>
          </a:p>
        </p:txBody>
      </p:sp>
      <p:sp>
        <p:nvSpPr>
          <p:cNvPr id="3" name="Content Placeholder 2"/>
          <p:cNvSpPr>
            <a:spLocks noGrp="1"/>
          </p:cNvSpPr>
          <p:nvPr>
            <p:ph sz="half" idx="2"/>
          </p:nvPr>
        </p:nvSpPr>
        <p:spPr/>
        <p:txBody>
          <a:bodyPr/>
          <a:lstStyle/>
          <a:p>
            <a:r>
              <a:t>1. 新一代的智能物流平台拥有更加强大的数据处理能力，能够实时收集、清洗和分析来自各个环节的数据，为决策提供准确的依据。</a:t>
            </a:r>
          </a:p>
          <a:p>
            <a:r>
              <a:t>2. 自动化程度更高，从货物的分拣、装卸到运输，都可以由智能物流平台自动完成，从而提高效率、降低成本。</a:t>
            </a:r>
          </a:p>
          <a:p>
            <a:r>
              <a:t>3. 更加安全可靠，利用区块链、物联网等技术，智能物流平台可以确保数据真实可靠，提高运输安全性，减少货物损失。</a:t>
            </a:r>
          </a:p>
        </p:txBody>
      </p:sp>
      <p:sp>
        <p:nvSpPr>
          <p:cNvPr id="4" name="Text Placeholder 3"/>
          <p:cNvSpPr>
            <a:spLocks noGrp="1"/>
          </p:cNvSpPr>
          <p:nvPr>
            <p:ph type="body" idx="3"/>
          </p:nvPr>
        </p:nvSpPr>
        <p:spPr/>
        <p:txBody>
          <a:bodyPr/>
          <a:lstStyle/>
          <a:p>
            <a:r>
              <a:t>数据驱动的智能决策</a:t>
            </a:r>
          </a:p>
        </p:txBody>
      </p:sp>
      <p:sp>
        <p:nvSpPr>
          <p:cNvPr id="5" name="Content Placeholder 4"/>
          <p:cNvSpPr>
            <a:spLocks noGrp="1"/>
          </p:cNvSpPr>
          <p:nvPr>
            <p:ph sz="half" idx="4"/>
          </p:nvPr>
        </p:nvSpPr>
        <p:spPr/>
        <p:txBody>
          <a:bodyPr/>
          <a:lstStyle/>
          <a:p>
            <a:r>
              <a:t>1. 数据是新一代智能物流平台的基础，通过对数据的分析，平台可以对各个环节的运营情况进行全面的了解，识别出潜在的风险和问题。</a:t>
            </a:r>
          </a:p>
          <a:p>
            <a:r>
              <a:t>2. 基于数据，平台可以对资源进行合理分配，优化运输路线，降低成本。</a:t>
            </a:r>
          </a:p>
          <a:p>
            <a:r>
              <a:t>3. 通过数据分析，平台可以预测未来的需求，从而提前做好准备，避免因缺货或库存积压而造成的损失。</a:t>
            </a:r>
          </a:p>
        </p:txBody>
      </p:sp>
      <p:sp>
        <p:nvSpPr>
          <p:cNvPr id="6" name="Text Placeholder 5"/>
          <p:cNvSpPr>
            <a:spLocks noGrp="1"/>
          </p:cNvSpPr>
          <p:nvPr>
            <p:ph type="body" idx="1"/>
          </p:nvPr>
        </p:nvSpPr>
        <p:spPr/>
        <p:txBody>
          <a:bodyPr/>
          <a:lstStyle/>
          <a:p>
            <a:r>
              <a:t>智能物流平台的全面升级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智能物流平台应用：基于数据驱动的创新路径</a:t>
            </a:r>
          </a:p>
        </p:txBody>
      </p:sp>
      <p:sp>
        <p:nvSpPr>
          <p:cNvPr id="3" name="Text Placeholder 2"/>
          <p:cNvSpPr>
            <a:spLocks noGrp="1"/>
          </p:cNvSpPr>
          <p:nvPr>
            <p:ph type="body" idx="1"/>
          </p:nvPr>
        </p:nvSpPr>
        <p:spPr/>
        <p:txBody>
          <a:bodyPr/>
          <a:lstStyle/>
          <a:p>
            <a:r>
              <a:t>互联互通与开放合作</a:t>
            </a:r>
          </a:p>
        </p:txBody>
      </p:sp>
      <p:sp>
        <p:nvSpPr>
          <p:cNvPr id="4" name="Content Placeholder 3"/>
          <p:cNvSpPr>
            <a:spLocks noGrp="1"/>
          </p:cNvSpPr>
          <p:nvPr>
            <p:ph sz="half" idx="2"/>
          </p:nvPr>
        </p:nvSpPr>
        <p:spPr/>
        <p:txBody>
          <a:bodyPr/>
          <a:lstStyle/>
          <a:p>
            <a:r>
              <a:t>1. 新一代的智能物流平台都是开放的，可以与其他系统、平台和设备无缝对接，实现数据共享和业务协同。</a:t>
            </a:r>
          </a:p>
          <a:p>
            <a:r>
              <a:t>2. 通过互联互通，平台可以整合更多的资源，为用户提供更加全面的服务。</a:t>
            </a:r>
          </a:p>
          <a:p>
            <a:r>
              <a:t>3. 开放合作可以促进创新，吸引更多的开发者和合作伙伴参与到平台的建设中来，共同推动行业的进步。</a:t>
            </a:r>
          </a:p>
        </p:txBody>
      </p:sp>
      <p:sp>
        <p:nvSpPr>
          <p:cNvPr id="5" name="Text Placeholder 4"/>
          <p:cNvSpPr>
            <a:spLocks noGrp="1"/>
          </p:cNvSpPr>
          <p:nvPr>
            <p:ph type="body" idx="3"/>
          </p:nvPr>
        </p:nvSpPr>
        <p:spPr/>
        <p:txBody>
          <a:bodyPr/>
          <a:lstStyle/>
          <a:p>
            <a:r>
              <a:t>绿色可持续发展</a:t>
            </a:r>
          </a:p>
        </p:txBody>
      </p:sp>
      <p:sp>
        <p:nvSpPr>
          <p:cNvPr id="6" name="Content Placeholder 5"/>
          <p:cNvSpPr>
            <a:spLocks noGrp="1"/>
          </p:cNvSpPr>
          <p:nvPr>
            <p:ph sz="half" idx="4"/>
          </p:nvPr>
        </p:nvSpPr>
        <p:spPr/>
        <p:txBody>
          <a:bodyPr/>
          <a:lstStyle/>
          <a:p>
            <a:r>
              <a:t>1. 数据驱动的智能物流平台可以帮助企业优化运输路线，减少空驶率，从而降低碳排放。</a:t>
            </a:r>
          </a:p>
          <a:p>
            <a:r>
              <a:t>2. 通过对运输过程中的数据进行分析，平台可以发现并解决造成能源消耗的主要因素，从而提高能源利用率。</a:t>
            </a:r>
          </a:p>
          <a:p>
            <a:r>
              <a:t>3. 平台还可以与环保部门合作，对货物的碳足迹进行跟踪和评估，引导企业采用更加环保的物流方式。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https://d.book118.com/516055052112010055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智能物流平台概述：多式联运中的赋能角色</vt:lpstr>
      <vt:lpstr> 智能物流平台概述：多式联运中的赋能角色</vt:lpstr>
      <vt:lpstr> 多式联运痛点分析：传统模式下的挑战与瓶颈</vt:lpstr>
      <vt:lpstr> 多式联运痛点分析：传统模式下的挑战与瓶颈</vt:lpstr>
      <vt:lpstr> 多式联运痛点分析：传统模式下的挑战与瓶颈</vt:lpstr>
      <vt:lpstr> 多式联运痛点分析：传统模式下的挑战与瓶颈</vt:lpstr>
      <vt:lpstr> 智能物流平台应用：基于数据驱动的创新路径</vt:lpstr>
      <vt:lpstr> 智能物流平台应用：基于数据驱动的创新路径</vt:lpstr>
      <vt:lpstr> 智能物流平台应用：基于数据驱动的创新路径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2024-09-22T22:27:42.599</cp:lastPrinted>
  <dcterms:created xsi:type="dcterms:W3CDTF">2024-09-22T14:27:42Z</dcterms:created>
  <dcterms:modified xsi:type="dcterms:W3CDTF">2024-09-22T14:27:44Z</dcterms:modified>
</cp:coreProperties>
</file>