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FFDBD-6AAC-4AC0-8469-BEDC5F0E0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AC312-16D9-4437-BA5D-2B77042EA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777E4-6307-4828-A1D4-68E4DEE44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A6A43-85CF-452E-9765-315BACB12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7DD366-6475-4209-AC7F-1D8135983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5F831E-6EA4-4D2B-935D-D5687FF61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606C0B-B9C3-4536-827B-F192D87B2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6E914-60F7-400F-AA56-D9D27FFC2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C6C2B-1AAF-4E3E-A44F-898F0BDB1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2C289-0163-47EE-8001-529EC8BE6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8DC40-2BB1-4064-9CD4-84910C826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0010013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老年人健康工程活动方案策划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随着人口老龄化加剧，老年人口数量不断增长，老年健康问题日益突出。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老年人口数量庞大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老年生活质量不高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家庭养老功能弱化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许多老年人面临身体机能下降、慢性疾病等问题，导致生活质量不高。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随着社会变迁，家庭结构发生变化，家庭养老功能逐渐弱化，需要社会支持。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老年人口现状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老年人容易患上慢性疾病，如高血压、糖尿病、心血管疾病等。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223" r="322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老年人容易出现孤独、抑郁、焦虑等心理问题，影响身心健康。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老年人身体机能下降，容易发生跌倒等意外伤害。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跌倒风险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老年健康问题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969" b="20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老年健康工程的意义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提高老年人生活质量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通过开展健康工程活动，提高老年人的健康水平和生活质量。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关注老年人的健康问题，有利于促进社会和谐发展。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通过开展健康工程活动，减轻家庭照顾老年人的负担。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发放健康宣传资料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制作和分发健康宣传册、手册等，帮助老年人了解健康知识和技巧。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建立健康咨询平台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设立健康咨询热线或在线咨询平台，为老年人提供个性化的健康指导和建议。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组织健康讲座和培训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邀请专业医生或营养师为老年人讲解健康知识和技能，如合理饮食、科学锻炼、常见疾病预防等。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提高老年人的健康意识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如太极、瑜伽、舞蹈等，帮助老年人增强身体素质和免疫力。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组织健身活动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组织心理咨询、心理疏导和心理干预等活动，帮助老年人缓解心理压力和焦虑。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开展心理辅导活动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042" r="4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组织兴趣小组、社团活动等，让老年人有更多的社交机会和互动平台。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促进社交互动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促进老年人的身心健康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丰富文化娱乐活动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组织文艺演出、电影放映、书画展览等文化活动，满足老年人的精神文化需求。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提供生活服务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如家政服务、代购服务、陪诊服务等，为老年人解决生活中的困难和不便。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提升生活环境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改善老年人居住环境，提供便利设施和服务，如无障碍设施、适老化改造等。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958" r="15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增强老年人的生活品质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提供健康知识和技能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邀请专业医生或营养师，为老年人讲解常见疾病的预防、日常保健、紧急情况处理等健康知识，提高老年人的健康意识和自我保健能力。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健康讲座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促进身体健康和免疫力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组织适合老年人的健身活动，如太极拳、散步、健身操等，帮助老年人增强体质，提高免疫力，预防疾病。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健身活动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关注心理健康和情绪管理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开展心理健康讲座和辅导，帮助老年人了解常见的心理问题及应对方法，教授情绪调节技巧，促进老年人的心理健康。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心理健康辅导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提供科学合理的饮食建议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邀请营养师为老年人讲解合理膳食、营养搭配等知识，为老年人提供个性化的饮食建议，帮助老年人养成健康的饮食习惯。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营养饮食指导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https://d.book118.com/516100100134010100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2024-09-24T17:15:38.660</cp:lastPrinted>
  <dcterms:created xsi:type="dcterms:W3CDTF">2024-09-24T09:15:38Z</dcterms:created>
  <dcterms:modified xsi:type="dcterms:W3CDTF">2024-09-24T09:15:40Z</dcterms:modified>
</cp:coreProperties>
</file>