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F5EEAB-044A-4E92-AE8B-67AE4E351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015F96-6B41-4B12-B90F-B9D78629E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5189C-DC2D-494D-B54C-63B74892C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13694A-9A9C-48D7-B2BD-DA2D35505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E5A41B-2E00-4A3B-8B0C-D21326F85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468B5C-D96A-47B5-9E7D-2A945F7EF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86D8E6-EB0A-4AF6-8196-16B87D027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18DB1-50A6-46D4-AD70-C4FB28A0E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5D1D9-6B74-4629-B7EB-3AD0C62E0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FC414-F8B2-4543-8EA6-2C04B829A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86196-566D-40A8-9134-39C804898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101201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项目七《导游服务实务第三版》\n## 1.导游服务实务概述及重要性\n### 1.1导游服务实务的基本概念与分类\n### 1.2导游服务实务在旅游行业中的地位\n### 1.3导游服务实务对旅游目的地的影响\n## 2.导游服务实务的基本流程与要求\n### 2.1导游服务实务的接待流程与要求\n### 2.2导游服务实务的导游讲解与安排\n### 2.3导游服务实务的旅客服务与问题处理\n## 3.导游服务实务中的沟通技巧与礼仪\n### 3.1导游服务实务中的有效沟通技巧\n### 3.2导游服务实务中的基本礼仪要求\n### 3.3导游服务实务中的文化差异应对\n## 4.导游服务实务中的个性化服务与特色活动\n### 4.1导游服务实务中的个性化服务设计\n### 4.2导游服务实务中的特色活动组织\n### 4.3导游服务实务中的创新服务思路\n## 5.导游服务实务中的法律法规与职业道德\n### 5.1导游服务实务中的法律法规遵循\n### 5.2导游服务实务中的职业道德要求\n### 5.3导游服务实务中的纠纷处理与维权途径\n## 6.导游服务实务的培训与自我提升\n### 6.1导游服务实务的培训内容与方式\n### 6.2导游服务实务的自我提升途径\n### 6.3导游服务实务的未来发展趋势\n## 7.导游服务实务案例分析\n### 7.1成功的导游服务实务案例分析\n### 7.2导游服务实务中的问题分析与改进\n### 7.3导游服务实务案例的启示与借鉴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5100"/>
              <a:t>项目七《导游服务实务第三版》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8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导游服务实务概述及重要性</a:t>
            </a:r>
            <a:endParaRPr/>
          </a:p>
        </p:txBody>
      </p:sp>
      <p:sp>
        <p:nvSpPr>
          <p:cNvPr id="79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80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38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导游服务实务是指导游在旅游过程中为游客提供的一系列服务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包括接待、导游讲解、旅客服务、问题处理等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旨在满足游客的需求，确保旅游活动的顺利进行</a:t>
                </a:r>
                <a:endParaRPr/>
              </a:p>
            </p:txBody>
          </p:sp>
        </p:grpSp>
        <p:grpSp>
          <p:nvGrpSpPr>
            <p:cNvPr id="14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导游服务实务分为国内导游服务和国际导游服务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国内导游服务主要针对国内游客，提供国内旅游景点的介绍和服务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国际导游服务主要针对外国游客，提供国际旅游景点的介绍和服务</a:t>
                </a:r>
                <a:endParaRPr/>
              </a:p>
            </p:txBody>
          </p:sp>
        </p:grpSp>
        <p:grpSp>
          <p:nvGrpSpPr>
            <p:cNvPr id="144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导游服务实务还可以根据服务内容和服务形式进行分类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服务内容可以分为观光导游、文化导游、历史导游等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服务形式可以分为全程导游、地方导游、徒步导游等</a:t>
                </a:r>
                <a:endParaRPr/>
              </a:p>
            </p:txBody>
          </p:sp>
        </p:grpSp>
      </p:grpSp>
      <p:sp>
        <p:nvSpPr>
          <p:cNvPr id="1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导游服务实务的基本概念与分类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导游服务实务是旅游行业的核心服务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导游服务质量直接影响到游客的旅游体验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导游服务实务的发展水平反映了旅游行业的整体水平</a:t>
                </a:r>
                <a:endParaRPr/>
              </a:p>
            </p:txBody>
          </p:sp>
        </p:grpSp>
        <p:grpSp>
          <p:nvGrpSpPr>
            <p:cNvPr id="15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导游服务实务对于旅游行业的经济发展具有重要意义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导游服务实务可以带动旅游业的消费，促进地区经济发展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导游服务实务可以提高旅游目的地的知名度，吸引更多游客</a:t>
                </a:r>
                <a:endParaRPr/>
              </a:p>
            </p:txBody>
          </p:sp>
        </p:grpSp>
      </p:grpSp>
      <p:sp>
        <p:nvSpPr>
          <p:cNvPr id="1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导游服务实务在旅游行业中的地位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导游服务实务可以提升旅游目的地的形象</a:t>
                </a:r>
                <a:endParaRPr/>
              </a:p>
            </p:txBody>
          </p:sp>
          <p:sp>
            <p:nvSpPr>
              <p:cNvPr id="1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导游的优质服务可以提高游客对旅游目的地的满意度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导游服务实务可以传播旅游目的地的文化，提高旅游目的地的知名度</a:t>
                </a:r>
                <a:endParaRPr/>
              </a:p>
            </p:txBody>
          </p:sp>
          <p:sp>
            <p:nvSpPr>
              <p:cNvPr id="1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导游服务实务可以促进旅游目的地的可持续发展</a:t>
                </a:r>
                <a:endParaRPr/>
              </a:p>
            </p:txBody>
          </p:sp>
          <p:sp>
            <p:nvSpPr>
              <p:cNvPr id="1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导游服务实务可以带动旅游业的消费，促进地区经济发展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导游服务实务可以提高旅游目的地的环境保护意识，促进绿色旅游的发展</a:t>
                </a:r>
                <a:endParaRPr/>
              </a:p>
            </p:txBody>
          </p:sp>
          <p:sp>
            <p:nvSpPr>
              <p:cNvPr id="1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导游服务实务对旅游目的地的影响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6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导游服务实务的基本流程与要求</a:t>
            </a:r>
            <a:endParaRPr/>
          </a:p>
        </p:txBody>
      </p:sp>
      <p:sp>
        <p:nvSpPr>
          <p:cNvPr id="177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178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导游服务实务的接待流程包括迎接游客、入住酒店、参观游览、送别游客等环节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导游需要在接待过程中为游客提供热情、周到的服务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确保游客在旅游过程中得到充分的关照和帮助</a:t>
                </a:r>
                <a:endParaRPr/>
              </a:p>
            </p:txBody>
          </p:sp>
        </p:grpSp>
        <p:grpSp>
          <p:nvGrpSpPr>
            <p:cNvPr id="18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导游服务实务的接待要求包括准时、热情、专业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导游需要准时迎接游客，确保游客的旅游活动顺利进行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导游需要热情为游客服务，满足游客的需求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导游需要具备专业的导游知识和技能，为游客提供高质量的导游服务</a:t>
                </a:r>
                <a:endParaRPr/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导游服务实务的接待流程与要求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9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9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导游服务实务的导游讲解包括景点介绍、历史背景、文化内涵等方面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导游需要为游客提供全面、生动的导游讲解，让游客充分了解旅游目的地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导游讲解需要注重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知识性、趣味性、针对性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，满足不同游客的需求</a:t>
                </a:r>
                <a:endParaRPr/>
              </a:p>
            </p:txBody>
          </p:sp>
        </p:grpSp>
        <p:grpSp>
          <p:nvGrpSpPr>
            <p:cNvPr id="19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导游服务实务的安排包括行程规划、餐饮安排、住宿安排等方面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导游需要根据游客的需求和兴趣，为游客制定合适的行程安排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导游需要为游客提供优质的餐饮和住宿服务，确保游客的舒适度和满意度</a:t>
                </a:r>
                <a:endParaRPr/>
              </a:p>
            </p:txBody>
          </p: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导游服务实务的导游讲解与安排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9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导游服务实务的旅客服务包括提供帮助、解答疑问、处理投诉等方面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导游需要随时为游客提供帮助，确保游客在旅游过程中得到充分的关照和帮助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导游需要为游客解答疑问，满足游客的需求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导游需要及时处理游客的投诉，提高游客的满意度</a:t>
                </a:r>
                <a:endParaRPr/>
              </a:p>
            </p:txBody>
          </p:sp>
        </p:grpSp>
        <p:grpSp>
          <p:nvGrpSpPr>
            <p:cNvPr id="20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导游服务实务的问题处理包括应对突发事件、协调旅游服务等方面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导游需要具备应对突发事件的能力，确保游客的安全和旅游活动的顺利进行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导游需要协调旅游服务，确保游客得到优质的旅游体验</a:t>
                </a:r>
                <a:endParaRPr/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导游服务实务的旅客服务与问题处理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导游服务实务中的沟通技巧与礼仪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导游服务实务中的有效沟通技巧包括倾听、表达、反馈等方面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导游需要倾听游客的需求和意见，满足游客的需求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导游需要清晰、准确地表达自己的观点，让游客充分了解旅游目的地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导游需要及时给予游客反馈，确保游客的满意度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导游服务实务中的沟通技巧还需要尊重游客、避免冲突、保持耐心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导游需要尊重游客的意愿和选择，满足游客的需求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导游需要避免与游客发生冲突，确保旅游活动的顺利进行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导游需要保持耐心，为游客提供优质的服务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导游服务实务中的有效沟通技巧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导游服务实务中的基本礼仪要求包括仪表端庄、态度热情、言谈得体等方面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导游需要保持整洁的仪表，展现专业形象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导游需要保持热情的态度，为游客提供优质的服务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导游需要言谈得体，尊重游客，避免冒犯</a:t>
                </a:r>
                <a:endParaRPr/>
              </a:p>
            </p:txBody>
          </p:sp>
        </p:grpSp>
        <p:grpSp>
          <p:nvGrpSpPr>
            <p:cNvPr id="2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导游服务实务中的礼仪要求还需要尊重当地文化、遵循行业规范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导游需要了解并尊重当地的文化习惯，避免文化冲突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导游需要遵循旅游行业的规范，为游客提供规范的服务</a:t>
                </a:r>
                <a:endParaRPr/>
              </a:p>
            </p:txBody>
          </p: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导游服务实务中的基本礼仪要求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导游服务实务中的文化差异应对包括了解文化差异、尊重当地文化、避免文化冲突等方面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导游需要了解不同旅游目的地的文化差异，为游客提供有针对性的服务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导游需要尊重当地的文化习惯，避免文化冲突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导游需要引导游客尊重当地文化，提高游客的满意度</a:t>
                </a:r>
                <a:endParaRPr/>
              </a:p>
            </p:txBody>
          </p:sp>
        </p:grpSp>
        <p:grpSp>
          <p:nvGrpSpPr>
            <p:cNvPr id="3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导游服务实务中的文化差异应对还需要提高跨文化沟通能力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导游需要具备跨文化沟通能力，为游客提供优质的服务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导游需要学习不同国家和地区的文化，提高自己的文化素养</a:t>
                </a:r>
                <a:endParaRPr/>
              </a:p>
            </p:txBody>
          </p:sp>
        </p:grpSp>
      </p:grpSp>
      <p:sp>
        <p:nvSpPr>
          <p:cNvPr id="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导游服务实务中的文化差异应对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https://d.book118.com/516101201004010054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项目七《导游服务实务第三版》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2024-09-20T23:23:34.827</cp:lastPrinted>
  <dcterms:created xsi:type="dcterms:W3CDTF">2024-09-20T15:23:34Z</dcterms:created>
  <dcterms:modified xsi:type="dcterms:W3CDTF">2024-09-20T15:23:36Z</dcterms:modified>
</cp:coreProperties>
</file>