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0C83B-A3F0-4B8C-9A1A-4C8BC1BA1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92599-7B1D-44D9-8E7B-26634D2C5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8FD35-C6AA-45A6-9FB3-E8B7F9A4A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AFE53-6B1D-4BF5-95CB-AB4DB03B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6B1E9-CB2E-4A75-BFB4-C61680BD1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CC8F2-8B68-44A0-8851-11732FAE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E8FD7-BC34-49EE-82AA-8D585DC2B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6E675-87E6-43CE-8F6F-E3470D384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FBFE5-E68B-4062-A400-48403080E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89959-1AFD-4A32-A5B6-06F01D6D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EEFA7-C233-43AB-A1E8-ED006463C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03014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人物形象的嬗变与故事情节的升华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人物形象初识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形象嬗变过程展示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故事情节推进与升华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人物关系网络演变分析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视觉元素运用与氛围营造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人物形象初识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与其他角色的关系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说明角色与其他主要人物之间的关系，如亲友、敌对、上下级等，展现其在社会网络中的位置。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介绍角色的家庭出身、社会地位等，反映其成长环境和影响因素。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历史经历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阐述角色在故事开始前的重要经历，包括教育、职业、爱情等，为理解其性格和行为提供背景支持。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外貌特征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详细描述角色的身材、面容、服饰等外观特征，为读者提供直观印象。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通过言行举止、心理活动等方面展现角色的性格特点，如开朗、内向、勇敢、懦弱等。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描述角色在特定情境下的行为方式，反映其性格特点和处事风格。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外貌特征及性格描述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读者初步印象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基于角色背景、外貌和性格的描述，引导读者对角色形成初步印象。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情节发展预期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根据角色特点和所处环境，预测其在故事情节中可能发挥的作用和影响。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读者情感投射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鼓励读者在了解角色后，将自己的情感投射到角色身上，增强阅读代入感。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初步印象与期待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形象嬗变过程展示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2" r="12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人物在故事开始时往往处于某种局限或困境之中，如社会地位的束缚、个人能力的不足等。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初始状态的局限性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故事中发生的一些突发事件，如意外事故、重大决策等，对人物产生强烈的冲击，迫使其面对挑战。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突发事件的冲击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人物在应对困境的过程中，不断承受着来自内部和外部的压力，这些压力促使其寻求改变。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持续压力的累积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遭遇困境或挑战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内心挣扎与成长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自我认知的深化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在困境中，人物开始反思自己的价值观、信念和行为方式，进而产生深刻的自我认知。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情感变化的波动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人物在内心挣扎的过程中，情感也会发生剧烈波动，如焦虑、沮丧、愤怒等，这些情感变化推动着人物向前发展。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意志力的锻炼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面对困境和挑战，人物需要不断调动自己的意志力来克服困难，这种锻炼使得人物变得更加坚韧和果敢。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形象的塑造与重塑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人物在应对困境的过程中，其形象也会逐渐得到塑造和重塑，变得更加丰满、立体和真实。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社会地位的提升或转变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通过应对困境和挑战，人物的社会地位也可能得到提升或转变，这种变化反映了人物在故事中的成长和发展。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行为的调整与改变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随着内心挣扎和成长，人物的行为也会发生相应的调整和改变，如采取新的行动方案、与他人建立新的关系等。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296" r="1729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外在表现及转变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故事情节推进与升华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突发事件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故事中突如其来的事件，如意外、危机等，打破人物原有生活平衡，推动情节发展。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重要决策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人物在关键时刻作出的选择或决策，决定故事走向，影响人物命运。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转折点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故事中出现的重大转折，使情节发生质的变化，引导读者产生强烈情感共鸣。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关键事件触发点剖析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通过描绘人物在不同阶段的心理活动和情感变化，展现其成长与蜕变。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人物内心情感变化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展现人物之间复杂多变的情感关系，以及由此产生的矛盾与冲突。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情感交织与冲突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在故事关键节点，通过强烈情感表达，使读者产生共鸣，推动情节达到高潮。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情感高潮与释放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情感线索梳理与呈现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https://d.book118.com/516103014115010052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2024-09-18T21:28:36.349</cp:lastPrinted>
  <dcterms:created xsi:type="dcterms:W3CDTF">2024-09-18T13:28:36Z</dcterms:created>
  <dcterms:modified xsi:type="dcterms:W3CDTF">2024-09-18T13:28:38Z</dcterms:modified>
</cp:coreProperties>
</file>