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E1C07-4F3A-453A-A179-74A5F91B9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0162E-0C80-45E6-BDD1-2EEB757D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716E4-CB61-461D-853B-94D68446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F52CA-5665-48A9-B34F-2F6CD3E03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31115-616B-48E2-835D-F1580264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9A0DF-1133-472E-8DD5-4A0B83D1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65BF7-15A4-4CFE-B886-F09EE6DA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41329-2784-44F8-A1C7-EDB716EF8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956A2-1DA3-4E3B-87F2-8801C267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B61A6-83B4-4558-9B2C-8D8C85B4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60525-0B68-4C06-95CB-CF349574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04243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政府工作总结和工作计划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政府工作面临的挑战与机遇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政府工作优化建议与措施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总结政府在过去一段时间的工作成果，分析存在的问题，并提出未来的工作计划，以提高政府的工作效率和质量。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政府作为国家行政机关，承担着管理国家事务、推动社会发展的重要职责。为了更好地履行职责，需要对政府工作进行总结和计划。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总结政府在过去一段时间内所取得的各项成果，包括政策制定、执行、监督等方面的工作。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分析政府工作中存在的问题和不足，包括管理、协调、执行等方面的问题。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提出政府未来的工作计划和目标，包括政策制定、执行、监督等方面的计划。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社会进步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699" r="96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通过实施一系列经济发展政策，实现了经济增长和就业增加。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加强社会建设，提高民生福祉，实现了教育、医疗、社保等领域的全面进步。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加强环境保护力度，推动绿色发展，改善了空气质量和水质。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加强公共安全体系建设，提高了应对突发事件的能力。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实施精准扶贫政策，有效解决了贫困问题。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精准扶贫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文化繁荣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区域协调发展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实施区域协调发展战略，促进了城乡一体化发展。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注重科技创新和人才培养，推动了产业升级和转型。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加强文化事业建设，推动了文化产业的快速发展。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政策落实不够到位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部分政策在落实过程中存在不到位、不彻底的问题。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公共服务供给不足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在教育、医疗等公共服务领域，仍存在供给不足的问题。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创新能力有待提高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在科技创新方面，仍需加强投入和人才培养。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政府治理能力有待提升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在政府治理方面，仍需加强制度建设和能力提升。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通过实施有效的政策，推动经济增长，提高就业率，增加居民收入。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加大对教育、医疗、社保等领域的投入，提高居民生活水平。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改善民生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加强环境保护和生态修复，促进可持续发展。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推进生态文明建设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加强社会治安综合治理，防范和化解社会矛盾，确保社会和谐稳定。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推进政府机构改革，优化政府职能配置，提高行政效率。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深化改革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加强对外交流与合作，吸引外资和先进技术，推动经济全球化。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扩大开放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鼓励科技创新，推动产业升级和转型，提高经济质量和效益。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加大扶贫力度，实施精准扶贫，帮助贫困人口脱贫致富。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扶贫攻坚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工作重点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https://d.book118.com/516104243102010035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2024-09-05T04:18:56.748</cp:lastPrinted>
  <dcterms:created xsi:type="dcterms:W3CDTF">2024-09-04T20:18:56Z</dcterms:created>
  <dcterms:modified xsi:type="dcterms:W3CDTF">2024-09-04T20:18:58Z</dcterms:modified>
</cp:coreProperties>
</file>