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A2466-0BF2-4B64-85B9-495A19C0D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4D5A1-A9AF-45A9-8B66-6DF149E2F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14FDB-38B4-410A-B48F-D6BD9BEE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7BDD1-45EB-4088-B7AF-1DF1AF7E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04FA3-F8E9-4812-9F24-2C5CA7A8B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07A1EA-ADA8-44FB-ABD9-E8F3B38F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2B88C-49CE-41FB-9C78-A75537A0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718D8-8831-4467-BBA9-EBEAD7732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4B021-EDBB-4C83-8E4F-1DC6472E1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830FD-D15F-4A4A-A38D-C758F0BE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F005F-7382-4FD5-A51A-45F41C155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05035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IT行业疫情防疫演示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疫情背景与IT行业挑战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IT企业防疫策略与措施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远程办公技术在防疫中应用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在线教育与培训支持员工成长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心理关爱与辅导服务支持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疫情背景与IT行业挑战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疫情全球蔓延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自2020年初以来，新冠疫情在全球范围内持续蔓延，给各国经济和社会带来严重影响。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病例数与死亡率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全球累计确诊病例数和死亡人数不断攀升，表明疫情的严峻性。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对全球经济的影响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疫情对全球经济造成巨大冲击，导致企业倒闭、失业率上升和国际贸易受阻。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全球疫情现状及影响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疫情迫使许多IT企业采取远程办公模式，但远程办公也带来了沟通、协作和效率等方面的问题。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远程办公的挑战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00" r="3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疫情期间，客户需求发生变化，对线上服务的需求增加，对线下服务的需求减少。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全球范围内的疫情导致供应链中断，影响IT企业的生产和交付能力。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IT行业在疫情中面临的挑战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防疫措施能够减少员工感染病毒的风险，保障员工身体健康和生命安全。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389" r="2338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通过实施防疫措施，企业能够减少因员工感染病毒而导致的停工和生产中断，从而维持正常的运营。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维持企业运营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积极采取防疫措施的企业能够提升其在客户和公众心目中的形象，增强品牌信誉。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防疫措施对IT行业的重要性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IT企业防疫策略与措施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制定全面的防疫策略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包括员工健康管理、办公环境消毒、应急响应等方面，确保所有措施符合当地卫生部门的要求。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设立防疫小组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负责监督和执行防疫策略，确保所有员工遵守规定，及时处理突发情况。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针对可能出现的疫情情况，制定相应的应急预案，包括员工隔离、办公场所消毒、线上办公等措施。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制定防疫策略和应急预案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要求员工每天报告身体状况，如有异常及时上报。同时，定期组织员工进行核酸检测，确保员工健康。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员工健康监测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鼓励员工接种新冠疫苗，提高员工免疫力，降低感染风险。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提供心理健康咨询和辅导服务，帮助员工缓解疫情带来的心理压力。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心理健康关怀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加强员工健康监测与报告制度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定期对办公场所进行全面消毒，包括门把手、桌面、键盘等高频接触区域。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办公场所消毒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保持办公场所良好通风，减少病毒在空气中的停留时间。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合理安排员工的工作区域和座位，保持安全距离，减少人员聚集。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控制人员密度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为员工提供口罩、洗手液等个人防护用品，确保员工个人卫生和安全。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提供个人防护用品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优化办公环境，降低感染风险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远程办公技术在防疫中应用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借助互联网和云计算等技术，实现员工在不同地点进行协同工作的方式。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降低交叉感染风险，提高工作灵活性，减少通勤时间和成本，促进家庭和谐。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远程办公技术及其优势介绍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确保团队成员了解工作优先级和期望成果。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制定明确的远程工作计划和目标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如视频会议、在线文档编辑、项目管理软件等，提高沟通效率。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选择合适的远程协作工具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定期召开团队会议，分享工作进展和遇到的问题，鼓励成员积极发言。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确保成员能够按时完成工作，并对团队成果负责。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培养团队成员的自律性和责任感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如何实现高效远程团队协作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https://d.book118.com/516105035024010035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2024-09-04T18:26:49.856</cp:lastPrinted>
  <dcterms:created xsi:type="dcterms:W3CDTF">2024-09-04T10:26:49Z</dcterms:created>
  <dcterms:modified xsi:type="dcterms:W3CDTF">2024-09-04T10:26:51Z</dcterms:modified>
</cp:coreProperties>
</file>