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90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D34CF-3FA9-4EF7-B7A8-0007865E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DEB22-5FA6-4189-B182-A5B6BB1E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EA4C8-E6B1-4E68-BC2D-A604C69E8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C9B86-AB2C-40B1-AFE1-49BF3D8DA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DC6E1-7FB9-473F-A697-9C80E65C6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ED603-BD9E-4649-8C57-FD11DB4BC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990DF-F3AD-483A-9FAD-9BD4AB90C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87BAD-5688-4334-8D11-1477B124B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C04F1-06D5-4FDD-A52A-4F2828B8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14B6E-5F84-4494-A11C-764D941A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E055-D0B3-45DC-97FF-CDE693A0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89" r:id="rId2"/>
    <p:sldLayoutId id="2147490590" r:id="rId3"/>
    <p:sldLayoutId id="2147490591" r:id="rId4"/>
    <p:sldLayoutId id="2147490592" r:id="rId5"/>
    <p:sldLayoutId id="2147490593" r:id="rId6"/>
    <p:sldLayoutId id="2147490594" r:id="rId7"/>
    <p:sldLayoutId id="2147490595" r:id="rId8"/>
    <p:sldLayoutId id="2147490596" r:id="rId9"/>
    <p:sldLayoutId id="2147490597" r:id="rId10"/>
    <p:sldLayoutId id="214749059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15" Type="http://schemas.openxmlformats.org/officeDocument/2006/relationships/tags" Target="../tags/tag744.xml" /><Relationship Id="rId16" Type="http://schemas.openxmlformats.org/officeDocument/2006/relationships/tags" Target="../tags/tag745.xml" /><Relationship Id="rId17" Type="http://schemas.openxmlformats.org/officeDocument/2006/relationships/tags" Target="../tags/tag746.xml" /><Relationship Id="rId18" Type="http://schemas.openxmlformats.org/officeDocument/2006/relationships/tags" Target="../tags/tag747.xml" /><Relationship Id="rId19" Type="http://schemas.openxmlformats.org/officeDocument/2006/relationships/tags" Target="../tags/tag748.xml" /><Relationship Id="rId2" Type="http://schemas.openxmlformats.org/officeDocument/2006/relationships/tags" Target="../tags/tag731.xml" /><Relationship Id="rId20" Type="http://schemas.openxmlformats.org/officeDocument/2006/relationships/tags" Target="../tags/tag749.xml" /><Relationship Id="rId21" Type="http://schemas.openxmlformats.org/officeDocument/2006/relationships/tags" Target="../tags/tag750.xml" /><Relationship Id="rId22" Type="http://schemas.openxmlformats.org/officeDocument/2006/relationships/tags" Target="../tags/tag751.xml" /><Relationship Id="rId23" Type="http://schemas.openxmlformats.org/officeDocument/2006/relationships/tags" Target="../tags/tag752.xml" /><Relationship Id="rId24" Type="http://schemas.openxmlformats.org/officeDocument/2006/relationships/tags" Target="../tags/tag753.xml" /><Relationship Id="rId25" Type="http://schemas.openxmlformats.org/officeDocument/2006/relationships/tags" Target="../tags/tag754.xml" /><Relationship Id="rId26" Type="http://schemas.openxmlformats.org/officeDocument/2006/relationships/tags" Target="../tags/tag755.xml" /><Relationship Id="rId27" Type="http://schemas.openxmlformats.org/officeDocument/2006/relationships/tags" Target="../tags/tag756.xml" /><Relationship Id="rId28" Type="http://schemas.openxmlformats.org/officeDocument/2006/relationships/tags" Target="../tags/tag757.xml" /><Relationship Id="rId29" Type="http://schemas.openxmlformats.org/officeDocument/2006/relationships/tags" Target="../tags/tag758.xml" /><Relationship Id="rId3" Type="http://schemas.openxmlformats.org/officeDocument/2006/relationships/tags" Target="../tags/tag732.xml" /><Relationship Id="rId30" Type="http://schemas.openxmlformats.org/officeDocument/2006/relationships/tags" Target="../tags/tag759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14" Type="http://schemas.openxmlformats.org/officeDocument/2006/relationships/tags" Target="../tags/tag772.xml" /><Relationship Id="rId15" Type="http://schemas.openxmlformats.org/officeDocument/2006/relationships/tags" Target="../tags/tag773.xml" /><Relationship Id="rId16" Type="http://schemas.openxmlformats.org/officeDocument/2006/relationships/tags" Target="../tags/tag774.xml" /><Relationship Id="rId17" Type="http://schemas.openxmlformats.org/officeDocument/2006/relationships/tags" Target="../tags/tag775.xml" /><Relationship Id="rId18" Type="http://schemas.openxmlformats.org/officeDocument/2006/relationships/tags" Target="../tags/tag776.xml" /><Relationship Id="rId19" Type="http://schemas.openxmlformats.org/officeDocument/2006/relationships/tags" Target="../tags/tag777.xml" /><Relationship Id="rId2" Type="http://schemas.openxmlformats.org/officeDocument/2006/relationships/tags" Target="../tags/tag760.xml" /><Relationship Id="rId20" Type="http://schemas.openxmlformats.org/officeDocument/2006/relationships/tags" Target="../tags/tag778.xml" /><Relationship Id="rId21" Type="http://schemas.openxmlformats.org/officeDocument/2006/relationships/tags" Target="../tags/tag779.xml" /><Relationship Id="rId22" Type="http://schemas.openxmlformats.org/officeDocument/2006/relationships/tags" Target="../tags/tag780.xml" /><Relationship Id="rId23" Type="http://schemas.openxmlformats.org/officeDocument/2006/relationships/tags" Target="../tags/tag781.xml" /><Relationship Id="rId24" Type="http://schemas.openxmlformats.org/officeDocument/2006/relationships/tags" Target="../tags/tag782.xml" /><Relationship Id="rId25" Type="http://schemas.openxmlformats.org/officeDocument/2006/relationships/tags" Target="../tags/tag783.xml" /><Relationship Id="rId26" Type="http://schemas.openxmlformats.org/officeDocument/2006/relationships/tags" Target="../tags/tag784.xml" /><Relationship Id="rId27" Type="http://schemas.openxmlformats.org/officeDocument/2006/relationships/tags" Target="../tags/tag785.xml" /><Relationship Id="rId28" Type="http://schemas.openxmlformats.org/officeDocument/2006/relationships/tags" Target="../tags/tag786.xml" /><Relationship Id="rId29" Type="http://schemas.openxmlformats.org/officeDocument/2006/relationships/tags" Target="../tags/tag787.xml" /><Relationship Id="rId3" Type="http://schemas.openxmlformats.org/officeDocument/2006/relationships/tags" Target="../tags/tag761.xml" /><Relationship Id="rId30" Type="http://schemas.openxmlformats.org/officeDocument/2006/relationships/tags" Target="../tags/tag788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5.xml" /><Relationship Id="rId11" Type="http://schemas.openxmlformats.org/officeDocument/2006/relationships/tags" Target="../tags/tag806.xml" /><Relationship Id="rId12" Type="http://schemas.openxmlformats.org/officeDocument/2006/relationships/tags" Target="../tags/tag807.xml" /><Relationship Id="rId13" Type="http://schemas.openxmlformats.org/officeDocument/2006/relationships/tags" Target="../tags/tag808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Relationship Id="rId5" Type="http://schemas.openxmlformats.org/officeDocument/2006/relationships/tags" Target="../tags/tag800.xml" /><Relationship Id="rId6" Type="http://schemas.openxmlformats.org/officeDocument/2006/relationships/tags" Target="../tags/tag801.xml" /><Relationship Id="rId7" Type="http://schemas.openxmlformats.org/officeDocument/2006/relationships/tags" Target="../tags/tag802.xml" /><Relationship Id="rId8" Type="http://schemas.openxmlformats.org/officeDocument/2006/relationships/tags" Target="../tags/tag803.xml" /><Relationship Id="rId9" Type="http://schemas.openxmlformats.org/officeDocument/2006/relationships/tags" Target="../tags/tag8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2.xml" /><Relationship Id="rId11" Type="http://schemas.openxmlformats.org/officeDocument/2006/relationships/tags" Target="../tags/tag833.xml" /><Relationship Id="rId12" Type="http://schemas.openxmlformats.org/officeDocument/2006/relationships/tags" Target="../tags/tag834.xml" /><Relationship Id="rId13" Type="http://schemas.openxmlformats.org/officeDocument/2006/relationships/tags" Target="../tags/tag835.xml" /><Relationship Id="rId2" Type="http://schemas.openxmlformats.org/officeDocument/2006/relationships/tags" Target="../tags/tag824.xml" /><Relationship Id="rId3" Type="http://schemas.openxmlformats.org/officeDocument/2006/relationships/tags" Target="../tags/tag825.xml" /><Relationship Id="rId4" Type="http://schemas.openxmlformats.org/officeDocument/2006/relationships/tags" Target="../tags/tag826.xml" /><Relationship Id="rId5" Type="http://schemas.openxmlformats.org/officeDocument/2006/relationships/tags" Target="../tags/tag827.xml" /><Relationship Id="rId6" Type="http://schemas.openxmlformats.org/officeDocument/2006/relationships/tags" Target="../tags/tag828.xml" /><Relationship Id="rId7" Type="http://schemas.openxmlformats.org/officeDocument/2006/relationships/tags" Target="../tags/tag829.xml" /><Relationship Id="rId8" Type="http://schemas.openxmlformats.org/officeDocument/2006/relationships/tags" Target="../tags/tag830.xml" /><Relationship Id="rId9" Type="http://schemas.openxmlformats.org/officeDocument/2006/relationships/tags" Target="../tags/tag8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4.xml" /><Relationship Id="rId11" Type="http://schemas.openxmlformats.org/officeDocument/2006/relationships/tags" Target="../tags/tag845.xml" /><Relationship Id="rId12" Type="http://schemas.openxmlformats.org/officeDocument/2006/relationships/tags" Target="../tags/tag846.xml" /><Relationship Id="rId13" Type="http://schemas.openxmlformats.org/officeDocument/2006/relationships/tags" Target="../tags/tag847.xml" /><Relationship Id="rId14" Type="http://schemas.openxmlformats.org/officeDocument/2006/relationships/tags" Target="../tags/tag848.xml" /><Relationship Id="rId15" Type="http://schemas.openxmlformats.org/officeDocument/2006/relationships/tags" Target="../tags/tag849.xml" /><Relationship Id="rId2" Type="http://schemas.openxmlformats.org/officeDocument/2006/relationships/tags" Target="../tags/tag836.xml" /><Relationship Id="rId3" Type="http://schemas.openxmlformats.org/officeDocument/2006/relationships/tags" Target="../tags/tag837.xml" /><Relationship Id="rId4" Type="http://schemas.openxmlformats.org/officeDocument/2006/relationships/tags" Target="../tags/tag838.xml" /><Relationship Id="rId5" Type="http://schemas.openxmlformats.org/officeDocument/2006/relationships/tags" Target="../tags/tag839.xml" /><Relationship Id="rId6" Type="http://schemas.openxmlformats.org/officeDocument/2006/relationships/tags" Target="../tags/tag840.xml" /><Relationship Id="rId7" Type="http://schemas.openxmlformats.org/officeDocument/2006/relationships/tags" Target="../tags/tag841.xml" /><Relationship Id="rId8" Type="http://schemas.openxmlformats.org/officeDocument/2006/relationships/tags" Target="../tags/tag842.xml" /><Relationship Id="rId9" Type="http://schemas.openxmlformats.org/officeDocument/2006/relationships/tags" Target="../tags/tag8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8.xml" /><Relationship Id="rId11" Type="http://schemas.openxmlformats.org/officeDocument/2006/relationships/tags" Target="../tags/tag859.xml" /><Relationship Id="rId12" Type="http://schemas.openxmlformats.org/officeDocument/2006/relationships/tags" Target="../tags/tag860.xml" /><Relationship Id="rId13" Type="http://schemas.openxmlformats.org/officeDocument/2006/relationships/tags" Target="../tags/tag861.xml" /><Relationship Id="rId14" Type="http://schemas.openxmlformats.org/officeDocument/2006/relationships/tags" Target="../tags/tag862.xml" /><Relationship Id="rId15" Type="http://schemas.openxmlformats.org/officeDocument/2006/relationships/tags" Target="../tags/tag863.xml" /><Relationship Id="rId16" Type="http://schemas.openxmlformats.org/officeDocument/2006/relationships/tags" Target="../tags/tag864.xml" /><Relationship Id="rId17" Type="http://schemas.openxmlformats.org/officeDocument/2006/relationships/tags" Target="../tags/tag865.xml" /><Relationship Id="rId18" Type="http://schemas.openxmlformats.org/officeDocument/2006/relationships/tags" Target="../tags/tag866.xml" /><Relationship Id="rId19" Type="http://schemas.openxmlformats.org/officeDocument/2006/relationships/tags" Target="../tags/tag867.xml" /><Relationship Id="rId2" Type="http://schemas.openxmlformats.org/officeDocument/2006/relationships/tags" Target="../tags/tag850.xml" /><Relationship Id="rId20" Type="http://schemas.openxmlformats.org/officeDocument/2006/relationships/tags" Target="../tags/tag868.xml" /><Relationship Id="rId21" Type="http://schemas.openxmlformats.org/officeDocument/2006/relationships/tags" Target="../tags/tag869.xml" /><Relationship Id="rId3" Type="http://schemas.openxmlformats.org/officeDocument/2006/relationships/tags" Target="../tags/tag851.xml" /><Relationship Id="rId4" Type="http://schemas.openxmlformats.org/officeDocument/2006/relationships/tags" Target="../tags/tag852.xml" /><Relationship Id="rId5" Type="http://schemas.openxmlformats.org/officeDocument/2006/relationships/tags" Target="../tags/tag853.xml" /><Relationship Id="rId6" Type="http://schemas.openxmlformats.org/officeDocument/2006/relationships/tags" Target="../tags/tag854.xml" /><Relationship Id="rId7" Type="http://schemas.openxmlformats.org/officeDocument/2006/relationships/tags" Target="../tags/tag855.xml" /><Relationship Id="rId8" Type="http://schemas.openxmlformats.org/officeDocument/2006/relationships/tags" Target="../tags/tag856.xml" /><Relationship Id="rId9" Type="http://schemas.openxmlformats.org/officeDocument/2006/relationships/tags" Target="../tags/tag8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0.xml" /><Relationship Id="rId3" Type="http://schemas.openxmlformats.org/officeDocument/2006/relationships/tags" Target="../tags/tag871.xml" /><Relationship Id="rId4" Type="http://schemas.openxmlformats.org/officeDocument/2006/relationships/tags" Target="../tags/tag8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73.xml" /><Relationship Id="rId3" Type="http://schemas.openxmlformats.org/officeDocument/2006/relationships/tags" Target="../tags/tag874.xml" /><Relationship Id="rId4" Type="http://schemas.openxmlformats.org/officeDocument/2006/relationships/tags" Target="../tags/tag875.xml" /><Relationship Id="rId5" Type="http://schemas.openxmlformats.org/officeDocument/2006/relationships/tags" Target="../tags/tag8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85.xml" /><Relationship Id="rId11" Type="http://schemas.openxmlformats.org/officeDocument/2006/relationships/tags" Target="../tags/tag886.xml" /><Relationship Id="rId12" Type="http://schemas.openxmlformats.org/officeDocument/2006/relationships/tags" Target="../tags/tag887.xml" /><Relationship Id="rId13" Type="http://schemas.openxmlformats.org/officeDocument/2006/relationships/tags" Target="../tags/tag888.xml" /><Relationship Id="rId2" Type="http://schemas.openxmlformats.org/officeDocument/2006/relationships/tags" Target="../tags/tag877.xml" /><Relationship Id="rId3" Type="http://schemas.openxmlformats.org/officeDocument/2006/relationships/tags" Target="../tags/tag878.xml" /><Relationship Id="rId4" Type="http://schemas.openxmlformats.org/officeDocument/2006/relationships/tags" Target="../tags/tag879.xml" /><Relationship Id="rId5" Type="http://schemas.openxmlformats.org/officeDocument/2006/relationships/tags" Target="../tags/tag880.xml" /><Relationship Id="rId6" Type="http://schemas.openxmlformats.org/officeDocument/2006/relationships/tags" Target="../tags/tag881.xml" /><Relationship Id="rId7" Type="http://schemas.openxmlformats.org/officeDocument/2006/relationships/tags" Target="../tags/tag882.xml" /><Relationship Id="rId8" Type="http://schemas.openxmlformats.org/officeDocument/2006/relationships/tags" Target="../tags/tag883.xml" /><Relationship Id="rId9" Type="http://schemas.openxmlformats.org/officeDocument/2006/relationships/tags" Target="../tags/tag8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97.xml" /><Relationship Id="rId11" Type="http://schemas.openxmlformats.org/officeDocument/2006/relationships/tags" Target="../tags/tag898.xml" /><Relationship Id="rId12" Type="http://schemas.openxmlformats.org/officeDocument/2006/relationships/tags" Target="../tags/tag899.xml" /><Relationship Id="rId13" Type="http://schemas.openxmlformats.org/officeDocument/2006/relationships/tags" Target="../tags/tag900.xml" /><Relationship Id="rId2" Type="http://schemas.openxmlformats.org/officeDocument/2006/relationships/tags" Target="../tags/tag889.xml" /><Relationship Id="rId3" Type="http://schemas.openxmlformats.org/officeDocument/2006/relationships/tags" Target="../tags/tag890.xml" /><Relationship Id="rId4" Type="http://schemas.openxmlformats.org/officeDocument/2006/relationships/tags" Target="../tags/tag891.xml" /><Relationship Id="rId5" Type="http://schemas.openxmlformats.org/officeDocument/2006/relationships/tags" Target="../tags/tag892.xml" /><Relationship Id="rId6" Type="http://schemas.openxmlformats.org/officeDocument/2006/relationships/tags" Target="../tags/tag893.xml" /><Relationship Id="rId7" Type="http://schemas.openxmlformats.org/officeDocument/2006/relationships/tags" Target="../tags/tag894.xml" /><Relationship Id="rId8" Type="http://schemas.openxmlformats.org/officeDocument/2006/relationships/tags" Target="../tags/tag895.xml" /><Relationship Id="rId9" Type="http://schemas.openxmlformats.org/officeDocument/2006/relationships/tags" Target="../tags/tag89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051032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2024年建筑业绿色建筑计划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绿色建筑计划背景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绿色建筑技术应用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绿色建筑经济效益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绿色建筑社会影响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绿色建筑政策支持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绿色建筑实施挑战与对策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绿色建筑计划背景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全球气候变化挑战</a:t>
            </a:r>
            <a:endParaRPr lang="zh-CN" altLang="en-US"/>
          </a:p>
        </p:txBody>
      </p:sp>
      <p:sp>
        <p:nvSpPr>
          <p:cNvPr id="10510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0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0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全球气候变化对建筑业的影响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绿色建筑计划对建筑业和社会的积极影响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建筑业在应对气候变化中的角色和责任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绿色建筑计划的重要性和必要性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建筑业对环境的影响</a:t>
            </a:r>
            <a:endParaRPr lang="zh-CN" altLang="en-US"/>
          </a:p>
        </p:txBody>
      </p:sp>
      <p:sp>
        <p:nvSpPr>
          <p:cNvPr id="10513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建筑业是全球碳排放的主要来源之一，对气候变化产生重大影响。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绿色建筑计划旨在通过减少建筑对环境的负面影响，促进可持续发展。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随着城市化进程加速，建筑业对环境的影响日益严重。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传统建筑方法消耗大量资源和能源，并产生大量废弃物。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绿色建筑的发展趋势</a:t>
            </a:r>
            <a:endParaRPr lang="zh-CN" altLang="en-US"/>
          </a:p>
        </p:txBody>
      </p:sp>
      <p:sp>
        <p:nvSpPr>
          <p:cNvPr id="10516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政府政策推动绿色建筑的发展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全球气候变化促使建筑业转向绿色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市场需求驱动绿色建筑的创新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科技进步为绿色建筑提供更多可能性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2024年绿色建筑计划目标</a:t>
            </a:r>
            <a:endParaRPr lang="zh-CN" altLang="en-US"/>
          </a:p>
        </p:txBody>
      </p:sp>
      <p:sp>
        <p:nvSpPr>
          <p:cNvPr id="10519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9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减少碳排放：通过绿色建筑计划，降低建筑行业碳排放，实现碳中和目标。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提高能效：推广节能技术和绿色建筑材料，提高建筑能效，降低能源消耗。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促进可持续发展：推动绿色建筑计划，促进建筑行业可持续发展，为人类创造更加美好的生活环境。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9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9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提升社会责任感：建筑行业企业通过参与绿色建筑计划，提升自身社会责任感和品牌形象。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8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绿色建筑技术应用</a:t>
            </a:r>
            <a:endParaRPr lang="zh-CN" altLang="en-US"/>
          </a:p>
        </p:txBody>
      </p:sp>
      <p:sp>
        <p:nvSpPr>
          <p:cNvPr id="105228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节能建筑设计</a:t>
            </a:r>
            <a:endParaRPr lang="zh-CN" altLang="en-US"/>
          </a:p>
        </p:txBody>
      </p:sp>
      <p:sp>
        <p:nvSpPr>
          <p:cNvPr id="10527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节能建筑设计理念：注重建筑与环境的和谐共生，通过优化建筑设计实现能源的高效利用。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节能材料应用：采用高效节能材料，如保温材料、隔热材料等，提高建筑能效。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节能系统设计：采用太阳能、风能等可再生能源，结合建筑实际情况设计节能系统。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节能技术措施：采用绿色建筑技术，如自然采光、自然通风等，降低建筑能耗。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可再生能源利用</a:t>
            </a:r>
            <a:endParaRPr lang="zh-CN" altLang="en-US"/>
          </a:p>
        </p:txBody>
      </p:sp>
      <p:sp>
        <p:nvSpPr>
          <p:cNvPr id="105305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太阳能利用：利用太阳能光伏发电、太阳能热水器等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6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6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6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风能利用：利用风力发电、风能制冷等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6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6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7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地热能利用：利用地热能供暖、地热发电等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7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7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7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水能利用：利用水力发电、潮汐能发电等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绿色建材选择</a:t>
            </a:r>
            <a:endParaRPr lang="zh-CN" altLang="en-US"/>
          </a:p>
        </p:txBody>
      </p:sp>
      <p:sp>
        <p:nvSpPr>
          <p:cNvPr id="105336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绿色建材的发展趋势和未来展望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37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绿色建材的种类和选择标准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8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绿色建材在建筑业中的应用场景和优势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38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9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绿色建材的定义和特点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建筑废弃物处理</a:t>
            </a:r>
            <a:endParaRPr lang="zh-CN" altLang="en-US"/>
          </a:p>
        </p:txBody>
      </p:sp>
      <p:sp>
        <p:nvSpPr>
          <p:cNvPr id="10536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建筑废弃物的定义和来源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6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绿色建筑技术应用中建筑废弃物的减量化措施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6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建筑废弃物的资源化利用和无害化处理方式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建筑废弃物对环境的影响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绿色建筑经济效益</a:t>
            </a:r>
            <a:endParaRPr lang="zh-CN" altLang="en-US"/>
          </a:p>
        </p:txBody>
      </p:sp>
      <p:sp>
        <p:nvSpPr>
          <p:cNvPr id="1054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节能降耗效益</a:t>
            </a:r>
            <a:endParaRPr lang="zh-CN" altLang="en-US"/>
          </a:p>
        </p:txBody>
      </p:sp>
      <p:sp>
        <p:nvSpPr>
          <p:cNvPr id="10544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节能降耗效益：绿色建筑采用节能技术，有效降低能源消耗，为企业节省能源成本。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资源利用效率：绿色建筑注重资源的高效利用，如采用雨水收集系统、自然通风等，减少对环境的负担。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提升建筑品质：绿色建筑注重环保、舒适和健康，提高居住和使用质量，增强用户体验。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促进可持续发展：绿色建筑符合可持续发展理念，有利于推动社会和经济的可持续发展。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长期运营成本降低</a:t>
            </a:r>
            <a:endParaRPr lang="zh-CN" altLang="en-US"/>
          </a:p>
        </p:txBody>
      </p:sp>
      <p:sp>
        <p:nvSpPr>
          <p:cNvPr id="10547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节能设计：采用节能技术，降低能源消耗，减少运营成本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资源高效利用：合理利用资源，降低资源消耗，减少维护成本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绿色建筑材料：采用环保、可回收的建筑材料，降低维修和更换成本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能源管理系统：建立能源管理系统，提高能源利用效率，降低运营成本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提升房地产价值</a:t>
            </a:r>
            <a:endParaRPr lang="zh-CN" altLang="en-US"/>
          </a:p>
        </p:txBody>
      </p:sp>
      <p:sp>
        <p:nvSpPr>
          <p:cNvPr id="10550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07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7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绿色建筑能够提升房地产项目的品牌形象和知名度，吸引更多潜在客户。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7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7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绿色建筑的节能、环保特性能够降低能源消耗和维护成本，从而增加房地产项目的经济效益。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08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绿色建筑能够提供更加健康、舒适、安全的居住环境，提高房地产项目的附加值和市场竞争力。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08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8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9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绿色建筑符合可持续发展理念，能够获得政府和社会的广泛认可和支持，为房地产项目带来更多的发展机遇和市场份额。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https://d.book118.com/516105103243010033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2024年建筑业绿色建筑计划</vt:lpstr>
      <vt:lpstr>目录</vt:lpstr>
      <vt:lpstr>绿色建筑计划背景</vt:lpstr>
      <vt:lpstr>全球气候变化挑战</vt:lpstr>
      <vt:lpstr>建筑业对环境的影响</vt:lpstr>
      <vt:lpstr>绿色建筑的发展趋势</vt:lpstr>
      <vt:lpstr>2024年绿色建筑计划目标</vt:lpstr>
      <vt:lpstr>绿色建筑技术应用</vt:lpstr>
      <vt:lpstr>节能建筑设计</vt:lpstr>
      <vt:lpstr>可再生能源利用</vt:lpstr>
      <vt:lpstr>绿色建材选择</vt:lpstr>
      <vt:lpstr>建筑废弃物处理</vt:lpstr>
      <vt:lpstr>绿色建筑经济效益</vt:lpstr>
      <vt:lpstr>节能降耗效益</vt:lpstr>
      <vt:lpstr>长期运营成本降低</vt:lpstr>
      <vt:lpstr>提升房地产价值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2024-09-02T21:08:03.271</cp:lastPrinted>
  <dcterms:created xsi:type="dcterms:W3CDTF">2024-09-02T13:08:03Z</dcterms:created>
  <dcterms:modified xsi:type="dcterms:W3CDTF">2024-09-02T13:08:06Z</dcterms:modified>
</cp:coreProperties>
</file>