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F9FB8F-A20F-453B-8076-BB3A4E6577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5D9F66-0734-459C-B9B7-2B354B655B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D6B320-5201-4850-8AFA-12ED749511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949256-4023-4439-8CD8-59EE27C46A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984C10-AB0E-4B7D-924F-27E234A356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93BAEB-E1ED-4544-82B8-D9EA1DDB5E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5E1255-6AD9-40CA-9788-ADD192559B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4DC80E-6D1B-4486-9723-73ED9FD1B0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FE1B37-7D38-4987-AB4F-64F4CA0CC7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7179B8-0E41-4DA1-9E91-5EC2956D93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42624F-3BCE-460F-83C5-06A52CAD88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11002000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项目十保险理赔与客户服务业务</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2024-01-25</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lt1">
                  <a:alpha val="100000"/>
                </a:schemeClr>
              </a:solidFill>
              <a:latin typeface="Microsoft Yahei"/>
              <a:ea typeface="Microsoft Yahei"/>
              <a:cs typeface="Microsoft Yahei"/>
            </a:endParaRP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保险理赔概述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客户服务在保险理赔中作用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保险事故现场查勘与定损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赔款计算与审核流程剖析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拒赔、争议处理及法律诉讼应对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优化保险理赔与客户服务业务建议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保险理赔概述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提升保险行业形象</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公正、高效、专业的理赔服务有助于提升保险行业的整体形象和公信力。</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理赔定义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指保险公司在保险合同约定的保险事故发生后，依据保险合同的约定，对被保险人或受益人提出的索赔请求进行审核、调查和赔偿的行为。</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履行保险合同义务</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理赔是保险公司履行合同义务的重要体现，确保被保险人在遭受损失时能够得到及时、合理的赔偿。</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维护消费者权益</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通过理赔，消费者可以获得经济上的补偿和心理上的安慰，从而维护其合法权益。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理赔定义与意义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理赔流程简介</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调查</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对于需要调查的案件，保险公司将派出专业人员或委托第三方机构进行调查，核实事故原因和损失情况。</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受理</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保险公司接到报案后，将进行初步审核，决定是否受理该案件。</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报案</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被保险人在发生保险事故后，应及时向保险公司报案，提供相关证明材料。</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审核</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保险公司将根据调查结果和保险合同约定，对索赔请求进行审核，确定赔偿金额。</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赔偿</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经审核确认后，保险公司将按照合同约定的方式和时间向被保险人或受益人支付赔款。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保险监管政策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中国银保监会等监管机构发布的各项政策文件，对保险公司的理赔服务、投诉处理等方面提出了具体要求和监管措施。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《保险法》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规定了保险合同的基本原则、保险公司的义务和权利、保险监管等内容，为保险理赔提供了基本的法律依据。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《保险消费者权益保护管理办法》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明确了保险消费者的权益和保险公司的责任，要求保险公司建立完善的消费者权益保护机制，包括理赔服务在内。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理赔相关法规及政策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客户服务在保险理赔中作用</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客户服务目标与职责</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目标：确保客户在理赔过程中的满意度，提供及时、准确、专业的服务，维护公司形象和客户关系。</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职责</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解答客户关于理赔流程的疑问，提供必要的指导和帮助。</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跟进理赔进度，及时向客户反馈处理结果。</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处理客户投诉和纠纷，积极寻求解决方案。</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协助客户准备和提交理赔申请，确保申请材料的完整性和准确性。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信息传递者</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服务提供者</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问题解决者</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客户关系维护者</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客户服务在理赔过程中角色</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向客户传递理赔流程、所需材料、预计时间等相关信息。</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针对客户在理赔过程中遇到的问题，提供解决方案或建议。</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为客户提供咨询、申请、进度查询等全方位服务。</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通过优质的服务，增强客户对公司的信任和忠诚度。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优化服务流程</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提高服务质量</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强化沟通渠道</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定期回访与关怀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提升客户满意度策略</a:t>
              </a:r>
            </a:p>
          </p:txBody>
        </p:sp>
      </p:grpSp>
      <p:pic>
        <p:nvPicPr>
          <p:cNvPr id="28" name="Picture 28"/>
          <p:cNvPicPr>
            <a:picLocks noChangeAspect="1"/>
          </p:cNvPicPr>
          <p:nvPr/>
        </p:nvPicPr>
        <p:blipFill>
          <a:blip r:embed="rId2"/>
          <a:srcRect l="12622" r="1262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673" r="1667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5746" b="1574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6702" b="16702"/>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简化理赔流程，减少客户等待时间和申请难度。</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加强员工培训，提高服务态度和专业技能水平。</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建立多元化的沟通渠道，如电话、邮件、在线客服等，方便客户随时咨询和反馈问题。</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对客户进行定期回访，了解服务满意度及改进意见，同时表达对客户的关怀和重视。</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保险事故现场查勘与定损</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542" r="1654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仔细研究报案材料，了解事故基本情况，如事故发生时间、地点、原因、损失情况等。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了解案情</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准备查勘工具</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联系客户</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注意事项</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根据事故性质，准备相应的查勘工具，如相机、录音笔、测量工具等。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与客户取得联系，确认查勘时间和地点，提醒客户准备相关材料。</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遵守安全规定，确保自身和客户安全；尊重客户隐私，保护客户信息安全。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现场查勘准备工作及注意事项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333" r="1133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定损原则</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以保险合同为依据，遵循公平、公正、合理的原则进行定损。</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定损方法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根据损失情况选择合适的定损方法，如修复定损、更换定损等。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定损技巧</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熟悉保险条款和赔偿标准，准确评估损失程度；与客户保持良好沟通，解释定损结果和依据。</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定损原则、方法及技巧探讨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案例一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某车辆事故中，通过仔细查勘现场痕迹和车辆损坏情况，成功识别出事故真实原因，为客户争取到合理赔偿。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案例二</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在一起火灾事故中，利用专业知识和经验，准确评估了火灾损失范围和程度，为客户提供了详细的定损报告和赔偿建议。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案例三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面对一起复杂的工业设备损坏案件，通过深入调查和技术分析，成功厘清了事故责任，为客户争取到了公正的赔偿结果。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案例分析：成功定损经验分享</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赔款计算与审核流程剖析</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https://d.book118.com/516110020004010054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2024-09-20T23:24:29.543</cp:lastPrinted>
  <dcterms:created xsi:type="dcterms:W3CDTF">2024-09-20T15:24:29Z</dcterms:created>
  <dcterms:modified xsi:type="dcterms:W3CDTF">2024-09-20T15:24:31Z</dcterms:modified>
</cp:coreProperties>
</file>