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7AB2C-6305-4C93-B299-769D1EAB9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14FD5-1B43-495F-9780-B529D38A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15C0C-8361-42F7-B698-6C0C7EF5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064CD-9E78-4442-8B0C-FC8D1898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E50D0-74B8-4CB7-B9E4-C7F8932B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7CB3F-EBD9-4BE7-8290-DAE50871D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AD441-0346-4280-8C09-4F4238774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625CE-3EE6-4C53-B5C8-5DE9C6EB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7BFF1-1CBE-49F0-827B-35E5E99E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57833-F406-4CF9-B7F0-41EC36A3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805A-D6B4-4850-8014-ECD29B7C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10243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勘探工程管理制度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勘探工程管理制度概述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勘探工程管理制度的执行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勘探工程管理制度的优化与改进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确保勘探工程的安全、质量和效率，规范相关人员的行为和责任，保障企业的经济利益和社会效益。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随着勘探行业的不断发展，工程规模和复杂度逐渐增加，需要一套科学、完善的管理制度来规范和指导勘探工程的管理工作。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56" b="1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勘探工程管理制度的重要性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提高工程质量和安全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规范化的管理制度可以确保勘探工程的质量和安全，减少事故发生的风险，保障人员生命财产安全。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科学的管理制度可以提高工作效率，缩短工程周期，降低成本，提高企业的经济效益。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完善的管理制度可以提高企业的形象和声誉，增强企业的市场竞争力，促进企业的可持续发展。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勘探工程管理制度概述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3" r="246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311" r="193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勘探工程管理原则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确保勘探工程的安全进行，预防事故发生，保障人员和设备安全。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严格控制勘探工程质量，确保数据的准确性和可靠性。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优化勘探工程管理流程，提高工作效率，降低成本。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运用科学的管理理念和方法，规范勘探工程管理行为。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安全第一原则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质量为本原则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效率优先原则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对完成的勘探工程进行质量检查和验收。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按照设计要求进行施工，确保工程质量。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进行施工现场准备，包括人员、设备、材料等。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进行项目可行性研究，评估项目的风险和收益。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根据地质资料和工程要求，制定勘察方案，进行实地勘察，编制设计文件。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勘探工程管理流程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https://d.book118.com/516110243203010102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2024-09-27T16:58:41.016</cp:lastPrinted>
  <dcterms:created xsi:type="dcterms:W3CDTF">2024-09-27T08:58:41Z</dcterms:created>
  <dcterms:modified xsi:type="dcterms:W3CDTF">2024-09-27T08:58:43Z</dcterms:modified>
</cp:coreProperties>
</file>