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6E59D-0CD7-4E2F-8EC6-F05EFA8E5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C4251-A2FD-4A5F-B367-5D422049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976B4-9C7B-4FEC-9C9A-74EFA4181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D5BDB-0377-47A4-90C4-E6FE771D6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C93E2-93BE-4F43-B267-6F10DD6E8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68A88-F449-42F6-BFFB-43538386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43330-F7BB-4038-BE9F-A85211C1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72CBC-ACB2-4458-A9B0-42A491D8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FBAF-B3B4-455B-B9B3-6002D19C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E6AD6-D054-4F49-A094-7ED4F2E90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E9AC0-6C9B-4104-A57E-9EF950CA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11141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护理工作滚动血糖监测指导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血糖监测意义及重要性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血糖监测方法与操作规范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血糖监测频率与时间点选择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数据记录、分析及报告呈现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并发症风险评估与预警机制建立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血糖监测意义及重要性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通过定期血糖监测，可以及时发现患者血糖升高的迹象，避免长期高血糖导致的并发症，如心血管疾病、视网膜病变、肾病等。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及时发现高血糖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低血糖是糖尿病患者治疗过程中常见的急性并发症，通过血糖监测可以及时发现并处理低血糖事件，避免严重后果。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监测低血糖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每个糖尿病患者的病情和生理状况都不同，通过血糖监测可以了解患者的血糖波动情况，为医生制定个体化治疗方案提供依据。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在治疗过程中，患者的血糖水平可能会发生变化。通过定期的血糖监测，可以及时发现这种变化，并调整治疗方案，使患者的血糖水平保持在理想范围内。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调整治疗方案依据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通过血糖监测，患者可以更加了解自己的病情，增强自我管理能力，提高治疗依从性。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合理的血糖监测和治疗方案调整有助于改善患者的症状，减轻病痛，提高患者的生活质量。同时，避免并发症的发生也有助于延长患者的寿命。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生活质量改善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血糖监测方法与操作规范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采血部位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血糖测量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指尖血糖检测法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清洁双手并干燥，准备好血糖仪、试纸和采血针。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选择无名指、中指或食指的侧面进行采血，避免使用酒精消毒，以免影响测量结果。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将采血针快速刺入皮肤，轻轻挤压手指，使血液自然流出。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将试纸吸血区域对准血液，吸取适量血液后等待数秒，血糖仪即可显示测量结果。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05" r="187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静脉采血检测法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清洁双手并干燥，准备好采血针、采血管和消毒棉球。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选择手臂静脉进行采血，采血前可用温水浸泡手臂，使静脉充盈。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用消毒棉球擦拭采血部位，将采血针刺入静脉，血液自然流入采血管。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将采集的血液送往实验室进行检测，等待检测结果。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采血部位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采血方法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血糖测量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更换传感器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连续血糖监测系统（CGM）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清洁皮肤并干燥，准备好CGM传感器和发射器。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通过接收器或手机APP实时查看血糖数据，了解血糖波动情况。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将传感器插入皮下组织，固定好发射器。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根据使用说明定期更换传感器，确保监测数据的准确性。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使用一次性采血针和试纸，避免交叉感染。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定期校准血糖仪，确保测量结果的准确性。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操作前清洁双手，确保操作环境干净卫生。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按照说明书规范操作，不要随意更改设置或拆卸设备。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对于异常血糖值或设备故障，及时联系医护人员进行处理。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血糖监测频率与时间点选择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建议每周进行1-2次血糖监测，以掌握病情变化趋势。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病情稳定患者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病情波动患者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特殊治疗阶段患者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根据病情变化情况，适时增加监测频率，如每3天或每天进行血糖监测。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如在调整治疗方案、手术前后等关键时期，需遵医嘱进行密集血糖监测。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不同病情下监测频率建议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反映基础胰岛素分泌及肝糖输出情况，适用于空腹血糖较高或疑似低血糖患者。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餐前血糖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餐后2小时血糖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睡前血糖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凌晨血糖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反映餐后血糖峰值及胰岛素分泌情况，适用于餐后高血糖患者。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反映夜间血糖控制情况，适用于夜间低血糖风险较高患者。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反映黎明现象或苏木杰反应引起的夜间高血糖情况，适用于空腹血糖较高或夜间低血糖风险较高患者。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关键时间点选择原则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对于病情稳定且自我管理能力较强的患者，可适当减少监测频率。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对于病情波动、新诊断或调整治疗方案的患者，需加强血糖监测，以便及时调整治疗方案。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在特殊情况下，如应激状态、急性感染等，需根据医生建议增加血糖监测频率。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根据患者病情、治疗方案及生活习惯等因素，制定个体化的血糖监测计划。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个体化调整策略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数据记录、分析及报告呈现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https://d.book118.com/516111141123010043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2024-09-11T11:53:06.210</cp:lastPrinted>
  <dcterms:created xsi:type="dcterms:W3CDTF">2024-09-11T03:53:06Z</dcterms:created>
  <dcterms:modified xsi:type="dcterms:W3CDTF">2024-09-11T03:53:08Z</dcterms:modified>
</cp:coreProperties>
</file>