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78C6-B7D8-449B-9492-4AF2B0B9D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05084-0667-4C61-9AF7-C1023242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12C2E-1852-4F6A-9D6D-A9688F7B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A6938-0657-461C-BA42-FCBA2B41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EF5BA-C012-4A5F-A237-C2A147203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C3DEA-0C27-4E3A-B1D4-856CC9ABF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32E54-9078-4A3E-915C-2E94A565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2AF5C-4327-428D-B151-5882E68F0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9B823-0922-4998-8897-B247BA78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ED305-CC87-4567-B58D-C5206465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D621A-0DCB-43FB-A6A3-3EE3A596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12044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护士培训课程糖尿病护理技术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了解糖尿病的基本定义和类型，包括1型糖尿病、2型糖尿病、妊娠糖尿病等。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糖尿病是一种常见的慢性疾病，由于胰岛素分泌不足或作用障碍，导致血糖升高。根据病因和发病机制，糖尿病主要分为1型糖尿病、2型糖尿病、妊娠糖尿病等类型。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掌握糖尿病的病因和常见症状，如多饮、多尿、多食、体重下降等。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糖尿病的病因复杂，主要包括遗传因素、环境因素和免疫因素等。糖尿病的症状主要包括多饮、多尿、多食、体重下降等，但不同类型和不同程度的糖尿病症状可能有所不同。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了解糖尿病的常见并发症及其预防措施，如心血管疾病、神经病变、视网膜病变等。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糖尿病的并发症较多，主要包括心血管疾病、神经病变、视网膜病变、肾脏病变等。预防糖尿病并发症的措施包括控制血糖、血压、血脂等指标，定期进行体检和筛查，以及遵循健康的生活方式。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糖尿病护理技术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血糖监测与记录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掌握血糖监测的方法和注意事项，能够准确记录血糖值，为患者提供个性化的护理建议。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了解血糖监测的重要性和方法，包括采血前准备、采血部位选择、血糖仪使用和校准等。在监测过程中，要确保患者舒适，并准确记录血糖值，以便分析患者的病情变化和调整治疗方案。根据监测结果，护士可以为患者提供个性化的饮食、运动和药物治疗建议，促进血糖控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熟悉胰岛素的种类、使用方法和注射技巧，能够正确执行注射操作，并关注患者的反应和并发症预防。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不同类型的胰岛素及其使用方法，包括短效、长效和预混胰岛素等。在注射过程中，要选择合适的注射部位，掌握正确的注射技巧，确保胰岛素能够被有效吸收。同时，护士需要关注患者的反应和并发症预防，如低血糖反应、过敏反应和脂肪萎缩等。在注射后，要定期检查患者的血糖变化和治疗效果，及时调整治疗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胰岛素注射与护理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根据患者的病情和营养需求，制定个性化的饮食和运动计划，帮助患者控制血糖水平，提高生活质量。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糖尿病患者的营养需求和饮食原则，包括控制碳水化合物、脂肪和糖分的摄入量，增加膳食纤维和维生素的摄入等。根据患者的身高、体重和活动量等参数，制定个性化的饮食计划，指导患者合理搭配食物，控制餐后血糖波动。同时，护士还需要根据患者的病情和身体状况，为其制定合适的运动计划，如散步、慢跑、太极拳等有氧运动，以促进糖代谢和提高身体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https://d.book118.com/516112044015010100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2024-09-23T22:53:36.501</cp:lastPrinted>
  <dcterms:created xsi:type="dcterms:W3CDTF">2024-09-23T14:53:36Z</dcterms:created>
  <dcterms:modified xsi:type="dcterms:W3CDTF">2024-09-23T14:53:38Z</dcterms:modified>
</cp:coreProperties>
</file>