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BD3CA-27F4-4731-BBA1-E3E55B4A5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36BA0-66EE-45B5-890B-CF0BACF1C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A79AAE-8E8D-4EFB-B4C8-11A006E64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712819-D64A-4B6F-86A4-42A9E662C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EFC827-6B09-410A-B762-D27678C0FA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9DA534-F983-4A70-B7AA-A4ACF0DD57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85F7E-4D53-4FE3-9FBC-545744A99F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81B9F-1E69-4224-B006-6C97EA034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3B46B-0E7B-4F07-BBC0-938821D5B8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1E01B-36AA-4729-9FC7-380883A1C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E97D7-2BE3-4154-A7F2-63C8BAA8A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202251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预防犯罪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预防犯罪的重要性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犯罪原因分析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预防犯罪的措施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打击犯罪的策略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预防青少年犯罪</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预防网络犯罪</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预防犯罪的重要性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04" b="380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维护社会稳定</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提高社会安全感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促进社区发展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降低犯罪率有助于减少社会动荡和不安定因素，保持社会秩序和稳定。</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减少犯罪行为可以提高社会整体安全感，使人们能够更加自由地生活和工作。</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通过预防犯罪，可以加强社区凝聚力，促进社区成员之间的互信和合作。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对个人的影响</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预防犯罪能够降低个人遭受犯罪侵害的风险，保障个人生命财产安全。</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减少暴力犯罪和财产犯罪可以降低个人遭受心理创伤的可能性，有助于维护心理健康。</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减少犯罪行为可以提高个人生活质量，使人们能够更加安心地享受生活。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保护个人安全</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减少心理创伤</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提高生活质量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降低经济损失</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促进经济发展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提高劳动力效率</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对经济的影响</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稳定的社会环境和良好的治安状况有助于吸引投资、促进经济发展。</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降低犯罪率可以提高劳动力效率，减少因犯罪导致的生产力和工作效率损失。</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预防犯罪能够减少因犯罪行为造成的经济损失，包括财产损失、生产损失等。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犯罪原因分析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犯罪行为往往与个人心理状态有关，如情绪不稳定、自卑感、缺乏自我控制等。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33" r="1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教育背景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道德观念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292" r="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缺乏教育或不良教育可能导致个人对社会规范和价值观的理解不足，增加了犯罪的风险。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个人道德观念的缺失或扭曲可能使人在面对诱惑时更容易走上犯罪道路。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社会不公可能导致部分人感到被排斥或无法融入社会，从而增加犯罪倾向。</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社会不公</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贫困和失业可能导致个人经济困难，增加犯罪动机。</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贫困与失业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某些亚文化或团体的影响也可能促使个人从事犯罪行为。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文化因素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不良的家庭环境，如家庭暴力、父母疏忽或离异等，可能对孩子的成长产生负面影响，增加犯罪风险。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家庭环境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社区中高犯罪率、帮派活动等不良环境因素可能对个人产生不良影响。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社区环境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375" r="5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媒体中暴力和犯罪内容的过度渲染可能对青少年产生不良影响，促使他们模仿犯罪行为。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媒体影响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预防犯罪的措施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制定和完善法律法规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强化执法力度</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立法预防</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通过制定和完善法律法规，明确犯罪行为的定义和处罚标准，为预防犯罪提供法律基础。</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加大对违法犯罪行为的执法力度，严格依法惩处，起到震慑作用。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司法机关应公正司法，确保犯罪嫌疑人得到公正的审判，增强司法公信力。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公正司法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对罪犯进行社区矫正，通过心理辅导、职业培训等手段，帮助罪犯回归社会。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社区矫正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司法预防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256" b="122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通过教育、宣传等途径，提高公民的法律意识和道德素质，减少违法犯罪行为的发生。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政府应加强社会管理，优化社会环境，减少犯罪的诱因。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社会预防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加强社会管理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提高公民素质</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https://d.book118.com/516120225113010032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2024-08-31T13:02:10.989</cp:lastPrinted>
  <dcterms:created xsi:type="dcterms:W3CDTF">2024-08-31T05:02:11Z</dcterms:created>
  <dcterms:modified xsi:type="dcterms:W3CDTF">2024-08-31T05:02:12Z</dcterms:modified>
</cp:coreProperties>
</file>