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CCBF1-2FF1-4B4D-B5B9-80EB59D8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80EDC-2824-4771-AF4B-A730BC4DF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7665C-884C-48C1-94E3-1625148F1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075BD-E93F-46B2-AB38-11C49F89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7F574-C7DD-43DB-ABB1-6E26E359B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B7D22A-DAC8-4231-B986-690A36DB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281F4E-BE66-4886-9102-8D92D1AF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BDBA7-EC1D-4B3F-BE68-1EA225B0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6AF93-DC2F-4ECF-B01F-94D9D89C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9B6F6-1FFC-46C5-A3E2-DFEA2D22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0CFEF-D153-4F97-86DA-BA592C56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24121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医疗仪器原理的操作技巧与常见故障排查的配套训练与实操指导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医疗仪器基本原理与操作技巧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常见故障排查方法与处理流程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配套训练计划制定与实施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实操指导：案例分析与模拟演练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知识拓展：新技术应用与发展趋势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医疗仪器基本原理与操作技巧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医疗仪器是结合了医学、工程学、物理学等多学科知识的高科技产品，其工作原理涉及传感器技术、信号处理技术、图像处理技术等，用于对人体生理、病理信息进行采集、处理、分析和显示。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如心电图机通过电极采集心脏电信号，经过放大、滤波等处理，最终在显示屏上呈现出心电图波形；B超仪则利用超声波在人体组织中的反射和散射，通过接收和处理回波信号，生成人体内部结构的图像。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医疗仪器工作原理概述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常见医疗仪器工作原理举例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医疗仪器的操作界面通常包括显示屏、按键、旋钮等输入设备，以及指示灯、报警器等输出设备，用于实现人机交互。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操作界面概述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不同医疗仪器的功能各异，但一般都包括患者信息管理、参数设置、数据采集与处理、结果显示与打印等功能。此外，现代医疗仪器还具备数据存储与传输、远程监控等高级功能。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在使用医疗仪器前，需了解仪器的基本原理、功能及操作规范，检查仪器是否完好、电源是否接通等。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按照仪器的操作指南或说明书，逐步进行患者信息录入、参数设置、数据采集与处理等操作。在操作过程中，要注意核对患者信息、选择合适的参数设置、确保数据采集的准确性等。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在操作完成后，要及时关闭仪器电源、清理操作界面、保存或打印结果报告等。同时，要做好仪器的日常维护和保养工作，确保仪器的正常运行和延长使用寿命。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正确操作步骤与规范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针对医疗仪器使用过程中遇到的常见问题，如无法开机、数据异常等，提供详细的解答和解决方案。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分享一些实用的操作技巧，如如何快速设置参数、优化图像质量等，帮助用户更高效地使用医疗仪器。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操作技巧分享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常见问题解答及操作技巧分享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常见故障排查方法与处理流程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通过观察、听取、测试等方式，准确识别医疗仪器的故障现象，如异常声音、指示灯不亮、读数不准确等。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根据故障的性质和影响程度，将故障分为轻微故障、一般故障和严重故障三类，为后续处理提供依据。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故障识别与分类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识别故障现象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根据功能测试的结果，对可能出现故障的部件进行逐一检查，如传感器、电路板、电机等。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检查医疗仪器的外观是否有损坏或异常，如外壳破裂、接口松动、按键失灵等。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首先检查医疗仪器的电源是否正常，包括电源线是否插好、电源开关是否打开、保险丝是否熔断等。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按照医疗仪器的操作说明，对各项功能进行测试，找出故障的具体表现。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部件检查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常见故障排查步骤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在发现严重故障或紧急情况时，应立即停用医疗仪器，避免对患者或操作人员造成伤害。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报告上级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及时向医院设备管理部门或相关领导报告故障情况，请求专业维修人员进行紧急处理。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断开电源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在确保安全的前提下，断开医疗仪器的电源，防止故障扩大或引发其他问题。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在专业人员到达现场前，可协助做好现场保护工作，如防止设备进一步损坏、记录故障现象等。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按照医疗仪器的使用说明和保养计划，定期对医疗仪器进行清洁、润滑、紧固等保养工作。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保持医疗仪器使用环境的干燥、清洁和恒温，避免潮湿、灰尘和高温对设备造成不良影响。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严格遵守医疗仪器的操作规范和使用说明，避免因误操作或超负荷使用导致设备损坏。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建立医疗仪器的维修档案，记录设备的维修历史、更换部件和保养情况等，为后续的维护和保养提供参考。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预防性维护与保养建议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配套训练计划制定与实施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明确训练目标，包括掌握医疗仪器的基本操作、常见故障排除、维护保养等技能，确保受训人员能够熟练操作医疗仪器。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根据医疗仪器的种类和型号，制定详细的训练内容，包括仪器结构、工作原理、操作流程、常见故障及排除方法等。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训练目标设定及内容规划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https://d.book118.com/516124121203010040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2024-09-07T07:05:45.450</cp:lastPrinted>
  <dcterms:created xsi:type="dcterms:W3CDTF">2024-09-06T23:05:45Z</dcterms:created>
  <dcterms:modified xsi:type="dcterms:W3CDTF">2024-09-06T23:05:47Z</dcterms:modified>
</cp:coreProperties>
</file>