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65961-555E-4FA9-A7E7-AECD3ED6B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3A68F-89EF-43B9-83CF-4D85A5343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9244F-18D2-437A-A49C-871389EF5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D579B-5C09-42C4-B2F4-22A668A27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55F62C-C3E5-4AEA-9B7E-3F0637D05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8E2CA7-E07F-4491-A605-214A4D324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A335AD-8E43-4D74-B08C-D3830C124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C9385-F78E-4E8D-922D-8BE4AB6A3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D8D70-F029-4B50-89AA-A060A6A96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7A4DC-0B00-46B7-9260-F439DB0E6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A3D40-7AAD-40CE-9104-6F614173B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3004413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电器及PLC控制教学总结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电器基础知识回顾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实验教学环节总结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课程重点难点解析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课程成果展示与评价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未来展望与改进方向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介绍电器控制的基本原理、常用电器元件及其功能，以及基本电路的设计和分析方法。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电器控制基础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阐述可编程逻辑控制器（PLC）的工作原理、编程语言和通信方式，以及PLC在工业自动化领域的应用。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PLC技术与应用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探讨基于电器和PLC的控制系统设计方法，包括硬件选型、软件编程和调试技巧等。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控制系统设计与实现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电器及PLC控制课程简介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掌握电器控制基本理论和PLC技术基础知识，了解控制系统设计与实现方法。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具备独立设计简单电器控制系统和PLC程序的能力，能够分析和解决常见控制系统问题。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培养学生的实践能力和创新意识，提高学生的工程素养和团队协作能力。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包括电器控制原理、PLC技术基础、控制系统设计等理论知识。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通过实验操作，巩固和加深对理论知识的理解，提高学生的动手能力。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要求学生综合运用所学知识，完成一个实际控制系统的设计与实现，培养学生的综合实践能力。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电器基础知识回顾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电器是指利用电能进行工作的设备或装置，是实现电能生产、传输、分配、转换和控制的重要工具。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电器通过内部的导电材料和绝缘材料，在电磁场作用下实现电能的传输和转换。其工作原理涉及电磁感应、电流热效应、电场力等物理现象。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电器基本概念与原理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如断路器、负荷开关等，用于接通或分断电路，保护电路和设备免受过载和短路等故障的影响。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开关电器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如熔断器、热继电器等，用于在电路出现故障时自动切断电源，保护电路和设备免受损坏。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保护电器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如接触器、继电器等，用于远程控制电路的通断，实现自动化控制。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如电流表、电压表等，用于测量电路中的电量参数，为电路分析和故障排查提供依据。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测量电器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常见电器元件及其功能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54" r="2535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电路分析方法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包括支路电流法、节点电压法、网孔电流法等，用于求解复杂电路中的电量参数和性能指标。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电路设计方法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根据实际需求选择合适的电器元件和电路拓扑结构，进行电路设计。设计过程中需要考虑电器的额定电压、电流、功率等参数以及电路的可靠性、安全性等因素。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PLC在电路设计中的应用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PLC作为一种可编程控制器，可通过编程实现复杂的逻辑控制功能。在电路设计中，PLC可用于实现自动化控制、远程监控等功能，提高电路设计的灵活性和可靠性。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电器电路分析与设计方法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PLC控制原理及应用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33" b="183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10" b="20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PLC基本概念与工作原理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PLC定义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可编程逻辑控制器（Programmable Logic Controller），一种数字运算操作的电子系统，专为在工业环境下应用而设计。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采用循环扫描工作方式，通过输入接口采集现场信号，经内部逻辑运算后，通过输出接口控制执行元件动作。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编程语言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主要有梯形图、指令表、顺序功能图等编程语言，方便用户根据需求进行程序编写。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扩展模块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为满足更多控制需求，可选择扩展模块进行功能扩展，如模拟量模块、通信模块等。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包括中央处理单元（CPU）、存储器、输入输出接口、电源等部分，实现数据采集、逻辑运算、控制输出等功能。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选型方法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根据实际需求选择合适的PLC型号，主要考虑I/O点数、存储容量、处理速度、通信接口等因素。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PLC硬件组成及选型方法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PLC软件编程与调试技巧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当PLC控制系统出现故障时，可通过故障诊断功能定位故障点，提高维修效率。常见故障诊断方法包括观察法、替换法、分段查找法等。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使用PLC编程软件进行程序编写，实现控制逻辑。常用软件有Siemens的TIA Portal、Rockwell的RSLogix5000等。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软件编程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在程序编写完成后，进行在线调试，检查程序逻辑是否正确。可使用仿真功能模拟实际运行情况进行测试。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实验教学环节总结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https://d.book118.com/516130044131010100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2024-09-24T16:15:00.003</cp:lastPrinted>
  <dcterms:created xsi:type="dcterms:W3CDTF">2024-09-24T08:15:00Z</dcterms:created>
  <dcterms:modified xsi:type="dcterms:W3CDTF">2024-09-24T08:15:02Z</dcterms:modified>
</cp:coreProperties>
</file>