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1ACB01-9761-4A0E-85B3-679B8DD3BD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CCCF6F-A93F-4B53-94CC-55B783E889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31ACB3-9F53-4BC5-9065-8ADF0D946B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CB382F-4D99-46E9-9864-D28E6860BB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4B1C14-27F5-4708-A37B-A46057165F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751576-C323-4402-81D3-4111C65C6E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73B806-0C1A-4826-8E6C-C9A28B3A93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0DFFAF-6821-45D0-87E5-1C2B010E04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FBED57-E728-4117-AA34-7DCE909FD2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B530EB-F5A3-49E8-90A6-A1F7D8BE31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C7DD02-221F-4D83-814A-C4F37645A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131153030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《社会历史的决定性基础》统编版高中语文选择性必修中册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文本解读与赏析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社会历史观念探讨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跨学科知识拓展与应用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写作技能提升与实践应用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课堂互动环节设计与实施</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课程背景与目标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文章内容概述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本文是恩格斯有关历史唯物主义的一篇重要论文。在这篇论文中，恩格斯阐述了经济基础与上层建筑的辩证关系，指出经济因素是社会历史的决定性基础，而上层建筑对经济基础具有反作用。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作者及时代背景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恩格斯，德国哲学家、社会学家，与马克思共同创立了马克思主义。本文写于19世纪末，当时资本主义社会经历了重大变革，无产阶级革命运动蓬勃发展。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906" r="22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《社会历史的决定性基础》简介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6844" r="16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语文教学要求</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高中语文教学要求培养学生的阅读、写作、口语交际等综合能力，提高学生的语文素养和审美情趣。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课程目标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通过学习《社会历史的决定性基础》，学生应能掌握文章的基本观点、理解经济基础与上层建筑的辩证关系，培养历史唯物主义的世界观和方法论。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高中语文教学要求与课程目标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299" r="629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高中语文选择性必修中册是高中语文课程的重要组成部分，旨在为学生提供更加多样化的学习选择，满足不同学生的学习需求。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选修课程设置</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通过学习《社会历史的决定性基础》等选修课程，学生可以拓宽视野、增长知识、提高思维能力，为未来的学习和生活奠定坚实的基础。同时，选修课程也有助于培养学生的自主学习能力和终身学习的意识。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选修课程意义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选修课程设置及意义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文本解读与赏析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文章结构梳理与写作特点分析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文章结构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本文由引言、正文和结论三部分组成，其中正文部分通过辩证分析的方法，阐述了经济因素是社会历史的决定性基础，同时上层建筑对经济基础具有反作用。</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写作特点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文章逻辑严密，条理清晰，运用大量的事实论据和理论论据来支持论点，具有很强的说服力。同时，语言简练、准确，表达深入浅出，易于理解。</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关键人物形象塑造及其意义探讨</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本文中并没有具体的人物形象塑造，而是通过抽象的概念和理论来阐述社会历史的决定性基础。</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关键人物形象</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虽然本文没有具体的人物形象，但是通过深入剖析经济基础和上层建筑的辩证关系，揭示了人类社会发展的客观规律，对于我们认识和理解社会历史的发展具有重要意义。</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意义探讨</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们在自己生活的社会生产中发生一定的、必然的、不以他们的意志为转移的关系，即同他们的物质生产力的一定发展阶段相适合的生产关系。这些生产关系的总和构成社会的经济结构，即有法律的和政治的上层建筑竖立其上并有一定的社会意识形式与之相适应的现实基础。”</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解读方法指导</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解读经典语句时，需要注意理解语句中的专业术语和概念，如“生产关系”、“经济结构”、“上层建筑”等。同时，还需要结合文章的整体内容和背景来深入理解语句的含义和作用。通过分析和解读经典语句，可以更好地把握文章的中心思想和核心观点。</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经典语句</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经典语句欣赏与解读方法指导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社会历史观念探讨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社会存在决定社会意识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马克思主义认为，社会存在是社会生活的物质方面，包括生产方式、地理环境和人口因素等，它决定社会意识，即人们的思想、观念、意识等精神生活。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生产力与生产关系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生产力决定生产关系，生产关系反作用于生产力。生产力的发展是推动社会进步的根本动力。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经济基础与上层建筑</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经济基础决定上层建筑，上层建筑反作用于经济基础。经济基础是社会生产关系的总和，而上层建筑则是建立在经济基础之上的政治、法律、文化等制度及其设施。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马克思主义社会历史观阐述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唯心主义历史观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认为历史是由少数英雄人物或伟大思想所创造的，忽视人民群众在历史发展中的作用。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083" r="170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实证主义历史观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强调对历史事实的客观描述和实证研究，否认历史发展有规律可循。</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马克思主义历史观与其他流派的区别</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马克思主义历史观强调社会存在决定社会意识，坚持人民群众是历史的创造者，认为历史发展是有规律可循的。而其他流派则往往忽视或否认这些方面。</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不同流派社会历史观比较研究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https://d.book118.com/516131153030010051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2024-09-16T20:43:19.526</cp:lastPrinted>
  <dcterms:created xsi:type="dcterms:W3CDTF">2024-09-16T12:43:19Z</dcterms:created>
  <dcterms:modified xsi:type="dcterms:W3CDTF">2024-09-16T12:43:21Z</dcterms:modified>
</cp:coreProperties>
</file>