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E4DEC-74F4-455B-BC86-FE274C012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0CE0B-7445-4B2B-8376-99511309F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FB4F3-EE28-48FE-9B0C-AD59554C2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A2979C-DDAE-450D-B853-26AA069BD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1DD2A4-34F7-46B2-B096-BD11FB0B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B4F71B-7904-449D-A346-960A3FC18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D3BC86-6BCC-4182-A5C9-05F7426B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590490-26B2-4D87-951B-E7B11A87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73EB7F-4410-49B4-84AF-E84ADBB88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1F585-F87E-4ABB-8384-CFE8F4F22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82BC1A-F821-4196-B532-22DA747B6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1320512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社交媒体营销现状研究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社交媒体营销现状分析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社交媒体营销案例研究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营销方式的变革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社交媒体的出现为企业提供了一个全新的营销平台，使得企业能够更直接地与目标客户进行互动和交流。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营销效果的考量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社交媒体营销的效果评估一直是企业关注的重点，如何衡量营销效果并优化营销策略是当前亟待解决的问题。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社交媒体的普及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随着互联网技术的不断发展，社交媒体已成为人们日常生活中不可或缺的一部分，用户数量庞大且活跃度高。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本研究旨在深入探讨社交媒体营销的现状、存在的问题以及未来的发展趋势，为企业制定有效的社交媒体营销策略提供理论支持和实践指导。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本研究，有助于企业了解当前社交媒体营销的最新动态，发现存在的问题和挑战，并寻求有效的解决方案，提高营销效果和品牌影响力。同时，本研究还可以丰富和发展社交媒体营销的理论体系，推动相关研究的深入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社交媒体营销是指利用社交媒体平台进行品牌推广、产品营销和客户关系管理的营销策略。它通过社交媒体平台上的内容分享、互动交流、用户关系等方式，实现品牌知名度的提升和销售业绩的增长。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社交媒体营销的特点在于其互动性、即时性和广泛性，能够快速地与目标受众进行沟通，提高用户参与度和忠诚度。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建立良好的客户关系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社交媒体营销能够与目标受众进行互动交流，了解客户需求，提高客户满意度和忠诚度。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扩大品牌影响力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社交媒体平台上的内容分享和传播，能够让更多的人了解品牌，提高品牌知名度和美誉度。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通过社交媒体营销，能够增加潜在客户的数量，提高转化率，从而提升销售业绩。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从单向传播到双向互动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社交媒体平台上的用户参与和互动，使得品牌与受众之间的沟通更加双向和平等。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从品牌形象到用户体验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社交媒体营销不仅关注品牌形象的塑造，更加注重用户体验和口碑的传播。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从传统广告到社交媒体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随着互联网的普及和社交媒体的兴起，品牌营销策略从传统广告转向社交媒体营销。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社交媒体营销的演变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社交媒体营销现状分析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社交媒体用户规模与行为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用户规模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全球社交媒体用户数量持续增长，特别是在年轻人中，几乎人人都有社交媒体账号。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用户在社交媒体上花费大量时间，浏览、发布和互动，形成了强大的网络影响力。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品牌通过制定精准的目标受众定位、创意内容营销、互动活动等方式，提升品牌知名度和用户参与度。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实践案例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众多品牌在社交媒体上成功地实施了营销策略，如可口可乐的“分享一瓶可乐”活动，引发了广泛的用户参与和分享。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社交媒体营销策略与实践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682" b="276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包括粉丝数量、互动率、转发量、品牌知名度等，通过这些指标可以衡量营销效果。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通过数据分析工具对社交媒体数据进行深入分析，了解用户需求和行为特点，优化营销策略。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社交媒体营销效果评估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https://d.book118.com/516132051230010054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2024-09-22T04:34:19.787</cp:lastPrinted>
  <dcterms:created xsi:type="dcterms:W3CDTF">2024-09-21T20:34:19Z</dcterms:created>
  <dcterms:modified xsi:type="dcterms:W3CDTF">2024-09-21T20:34:21Z</dcterms:modified>
</cp:coreProperties>
</file>