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54B2-F762-4715-A592-223A61037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6FC7B-1097-4932-A1ED-6C35EAB1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A1360-B6FC-40D3-84F0-F49712938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00AC5-F99E-4EFF-9DDF-A0F14EC5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1F051-30AE-4E2D-BEF2-CB878A02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48E17-710A-429A-865B-9B062288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57015-8E23-4BB2-B886-975023AE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0EDA7-12AA-4E15-B2D5-165388CA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A9C5D-1207-4F61-A055-D5BB9C53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8C7D9-52EE-47D0-9BD4-2250BB9A5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1E9A3-3400-4C93-8CE3-6B9564FF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2103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《财政审计的方法与》ppt课件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财政审计的定义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财政审计的目标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财政审计是对政府财政收支进行独立性检查、监督的一种行为，旨在保证政府财政收支的真实性、合法性和效益性。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通过审查和监督政府财政收支活动，发现和纠正存在的问题，促进政府财政管理的规范化和法制化，保障国家财政资金的安全和有效使用。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财政审计的定义与目标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通过财政审计，可以及时发现和纠正财政收支活动中的违法违规行为，防止贪污腐败和浪费现象，确保国家财政资金的安全。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保障国家财政资金的安全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通过财政审计，可以发现政府财政资金使用中的低效、无效甚至浪费问题，提出改进建议，促进政府提高财政资金的使用效益。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提高政府财政资金的使用效益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财政审计是对政府财政收支活动的监督和检查，可以促进政府规范化和法制化管理，提高政府的公信力和执行力。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促进政府规范化和法制化管理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财政审计的重要性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财政审计的历史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我国财政审计的历史可以追溯到古代的财税监察制度。现代意义上的财政审计则始于建国后，经过多年的发展，逐渐形成了较为完善的财政审计体系。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财政审计的发展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随着国家治理体系和治理能力现代化的推进，财政审计也在不断发展完善。未来，财政审计将更加注重全面覆盖、重点突出、及时反映、严格问责等方面的发展。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财政审计的历史与发展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确定审计目标、范围和资源分配，制定审计计划。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审计计划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根据审计计划，收集、整理和分析审计证据，进行现场调查和测试。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审计实施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撰写审计报告，总结审计结果，提出建议和改进措施。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审计报告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对被审计单位进行跟踪检查，确保整改措施得到落实。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后续审计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利用数据分析工具，对财务数据进行筛选、排序、比较和汇总，发现异常和违规行为。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采用随机抽样或系统抽样方法，对财务数据进行代表性样本选取，进行详细审查。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穿行测试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按照业务流程，对关键控制点进行测试，验证内部控制的有效性。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识别和分析财政审计中可能存在的风险因素，评估风险大小和影响程度。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审计方法的选择与应用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依据审计目标和范围选择适当的审计方法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根据具体的审计任务和要求，选择最合适的审计程序和技术。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综合运用多种方法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在财政审计中，应结合实际情况，综合运用多种审计方法，以提高审计效率和效果。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灵活应对审计过程中出现的问题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在审计过程中，可能会遇到各种突发情况或问题，需要灵活调整审计方法和策略。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注重与其他部门的协作配合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财政审计往往涉及多个部门和多方利益相关者，需要加强与其他部门的协作配合，共同推进审计工作。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财政审计的流程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明确审计的目的、范围和重点，为后续审计工作提供指导。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审计目标确定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根据目标制定详细的审计计划，包括审计时间、人员、资源等安排。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收集与财政相关的资料，包括预算、决算、财务报表等，确保审计依据充分。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审计资料收集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对被审计单位的财政状况进行风险评估，确定审计重点和难点。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审计准备阶段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审计调整建议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审计进度控制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审计实施阶段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149" r="61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703" r="1170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通过现场调查、询问、核对等方式，收集与财政收支相关的证据。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对收集到的证据进行整理、分类、对比和分析，找出异常和问题。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针对发现的问题和异常，提出调整和改进的建议，促进财政管理的规范化和透明化。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对审计工作进行实时监控，确保按计划推进，及时解决遇到的问题和困难。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https://d.book118.com/516132103005010033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2024-09-01T10:40:04.642</cp:lastPrinted>
  <dcterms:created xsi:type="dcterms:W3CDTF">2024-09-01T02:40:04Z</dcterms:created>
  <dcterms:modified xsi:type="dcterms:W3CDTF">2024-09-01T02:40:06Z</dcterms:modified>
</cp:coreProperties>
</file>