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A6FC0-E3D5-4D14-BBE9-DF512037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2758C-8329-4C44-BA07-AC958866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F3698-D9B6-4252-A33D-44929E4DB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520B4-D60F-4176-AF28-AB8A8EB92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E68CCA-21E0-4AD0-AC64-5914764CC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5BBCB6-973A-4BA1-9EAB-A521EB95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D438D0-2DA8-4622-BABB-6912A7E52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0C401-32E1-4D77-97D7-A6BD612A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06BDD-A345-4D8E-8929-D701ADB41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A58ED-4669-4C3F-9D2B-0A53962AF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E20A3-E255-4EB6-B0BC-FE266094E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3031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血液滤过如何预防堵管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堵管的原因及影响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血液滤过中预防堵管的措施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血液滤过后的维护与保养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血液滤过是一种利用滤过膜滤过技术，将血液中的水分和溶质进行分离和再分布，以达到清除体内多余水分和毒素、调节电解质平衡和酸碱平衡的治疗方法。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血液滤过通常采用体外循环的方式，将患者的血液引出体外，经过滤过膜滤过后，再将净化后的血液回输至患者体内。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血液滤过的定义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清除体内多余的水分和毒素，减轻肾脏负担，改善患者症状。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083" r="5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调节电解质平衡和酸碱平衡，维持内环境稳定。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为患者提供安全有效的治疗方式，提高生活质量。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血液滤过的目的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根据分子量大小和电荷性质进行分离和再分布，以达到清除体内多余水分和毒素、调节电解质平衡和酸碱平衡的目的。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通过调节滤过压力和滤过液流量等参数，控制治疗过程。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利用滤过膜的半透性原理，使血液中的水分和溶质进行分子筛过滤。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血液滤过的原理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堵管的原因及影响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患者血液中血小板和凝血因子增多，导致血液容易凝固，形成血栓，堵塞管路。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血液高凝状态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管路在体位摆放不当或受到外力压迫时，容易造成管路打折、弯曲，影响血流通过，从而导致堵管。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管路打折、受压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长时间使用管路可能导致管路老化、变性，增加堵管风险。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血液滤过管路老化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患者自身血管条件差，如血管狭窄、动脉粥样硬化等，也可能导致血液滤过过程中出现堵管。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患者自身血管条件差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堵管的原因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326" r="93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一旦发生堵管，血液滤过将被迫中断，影响患者的治疗进程。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治疗中断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增加并发症风险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增加患者痛苦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增加医疗成本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长时间堵管可能导致患者体内毒素和水分无法及时排出，增加并发症风险，如感染、心脑血管疾病等。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频繁的堵管需要频繁更换管路，给患者带来额外的身体和精神痛苦。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频繁更换管路增加了医疗成本和患者的经济负担。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堵管的影响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定期检测血液滤过管路和相关设备的性能，确保其正常运转。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在血液滤过过程中，保持管路的通畅，避免打折、弯曲和受压。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保持管路通畅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根据管路的使用情况和患者的具体情况，及时更换管路，避免老化引起的堵管。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及时更换管路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根据患者的具体情况和病情，制定个体化的治疗方案，调整血液滤过参数，降低堵管风险。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堵管的预防措施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血液滤过中预防堵管的措施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https://d.book118.com/516133031135010034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2024-09-03T21:55:37.025</cp:lastPrinted>
  <dcterms:created xsi:type="dcterms:W3CDTF">2024-09-03T13:55:37Z</dcterms:created>
  <dcterms:modified xsi:type="dcterms:W3CDTF">2024-09-03T13:55:38Z</dcterms:modified>
</cp:coreProperties>
</file>