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121BA-D024-4BFE-A8A3-9A384E13E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0C421-A63F-474D-B639-842145853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D2B00-4E93-44AC-8BC2-42EAC129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4C843-D74C-43D6-BBBC-84FA57D1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36BE2-22AC-4E26-B1B8-B5C170CB2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59A69-4ED3-4528-A463-8F6DCACCD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4FAA80-B925-438A-979F-71F868946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ADDE6-CD47-4F0F-89D4-D92D8822C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E0FB6-98BE-4C9C-9C0A-5662621E7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9F937-D4E2-463D-B1AC-C33C0E053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4F9FB-C803-4699-A153-A8AD415F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305513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体检科消防安全培训课件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体检科消防安全现状分析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体检科消防安全管理制度与操作规范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体检科火灾应急处理措施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体检科消防安全宣传教育与培训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938" r="359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根据燃烧物的性质，火灾可分为A、B、C、D四类。A类火灾指固体物质火灾，B类火灾指液体或可熔化的固体物质火灾，C类火灾指气体火灾，D类火灾指金属火灾。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适用于扑救初期火灾，可分为干粉、泡沫、二氧化碳等类型。使用时需注意选择合适的灭火器类型，并按照操作说明进行操作。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消火栓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消火栓是室内管网向火场供水的，带有阀门的接口、为工厂、仓库、高层建筑、公共建筑及船舶等室内固定消防设施。使用时需注意打开消火栓门，按下内部火警按钮，铺设水带并连接水枪，最后打开阀门进行灭火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防火门和防火窗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具有耐火时间长的特点，可在火灾中起到耐火分隔的作用。平时应注意保持关闭状态，并定期进行检查和维护。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消防器材种类及使用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发现火灾时，应立即拨打火警电话119进行报警。报警时应说明起火地点、燃烧物质、火势大小等情况。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在火灾发生时，应迅速沿着疏散指示标志和安全出口方向进行疏散。疏散过程中应注意保持冷静，不要惊慌失措，同时用湿毛巾捂住口鼻以防吸入有毒烟气。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火灾报警与应急疏散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https://d.book118.com/516133055134010035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2024-09-05T11:05:12.992</cp:lastPrinted>
  <dcterms:created xsi:type="dcterms:W3CDTF">2024-09-05T03:05:13Z</dcterms:created>
  <dcterms:modified xsi:type="dcterms:W3CDTF">2024-09-05T03:05:14Z</dcterms:modified>
</cp:coreProperties>
</file>