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C79EB0-355B-45E1-AB51-5A98320073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EF84F3-8CEC-4F3F-A096-DCDD035E1A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D4A41C-3948-42A7-B15B-171C4489E9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BD1D935-A3D7-41EE-BF22-9C2C7D66B2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330F13-9379-4F60-B3D4-9A86FB64D5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97C0C0-03A1-4173-BAE2-C694579A9E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91FEDF-6AEF-44A8-9529-EBF1A5250D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1AA53F-346B-40F8-9692-161DB86A7B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205E14-FA87-4A4E-BEE6-BFCABE4B92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3A492F-3ABC-4990-ADF7-4CD2C0D2C0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F5C3B8-BDB3-4C70-B643-E0D3BFFF70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13411501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汇报人：AA</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概率论与数理统计--数学期望E(X)分析解析</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2024-01-19</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数学期望E(X)基本概念与性质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离散型随机变量数学期望求解</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连续型随机变量数学期望求解</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数学期望在统计分析中应用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多维随机变量数学期望及性质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实际案例分析与讨论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数学期望E(X)基本概念与性质</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数学期望是试验中每次可能结果的概率乘以其结果的总和，是最基本的数学特征之一。它反映随机变量平均取值的大小。</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数学期望是概率论和统计学中重要的概念之一，用于描述随机变量的“平均值”或“期望值”。在物理学中，它可以表示某种物理量的平均值，如质心、重心等。</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数学期望定义</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物理意义</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定义及物理意义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16129"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8772777"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6287228"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3801679"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131612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80167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87228"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772777"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14687" y="2010008"/>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01</a:t>
            </a:r>
            <a:endParaRPr lang="en-US" sz="1100"/>
          </a:p>
        </p:txBody>
      </p:sp>
      <p:sp>
        <p:nvSpPr>
          <p:cNvPr id="11" name="AutoShape 11"/>
          <p:cNvSpPr/>
          <p:nvPr/>
        </p:nvSpPr>
        <p:spPr>
          <a:xfrm>
            <a:off x="3801679"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02</a:t>
            </a:r>
            <a:endParaRPr lang="en-US" sz="1100"/>
          </a:p>
        </p:txBody>
      </p:sp>
      <p:sp>
        <p:nvSpPr>
          <p:cNvPr id="12" name="AutoShape 12"/>
          <p:cNvSpPr/>
          <p:nvPr/>
        </p:nvSpPr>
        <p:spPr>
          <a:xfrm>
            <a:off x="6276655"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03</a:t>
            </a:r>
            <a:endParaRPr lang="en-US" sz="1100"/>
          </a:p>
        </p:txBody>
      </p:sp>
      <p:sp>
        <p:nvSpPr>
          <p:cNvPr id="13" name="AutoShape 13"/>
          <p:cNvSpPr/>
          <p:nvPr/>
        </p:nvSpPr>
        <p:spPr>
          <a:xfrm>
            <a:off x="8772777"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04</a:t>
            </a:r>
            <a:endParaRPr lang="en-US" sz="1100"/>
          </a:p>
        </p:txBody>
      </p:sp>
      <p:sp>
        <p:nvSpPr>
          <p:cNvPr id="14" name="AutoShape 14"/>
          <p:cNvSpPr/>
          <p:nvPr/>
        </p:nvSpPr>
        <p:spPr>
          <a:xfrm>
            <a:off x="1396520" y="3463569"/>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E(aX+b)=aE(X)+b，其中a和b是常数。</a:t>
            </a:r>
            <a:endParaRPr lang="en-US" sz="1100"/>
          </a:p>
        </p:txBody>
      </p:sp>
      <p:sp>
        <p:nvSpPr>
          <p:cNvPr id="15" name="AutoShape 15"/>
          <p:cNvSpPr/>
          <p:nvPr/>
        </p:nvSpPr>
        <p:spPr>
          <a:xfrm>
            <a:off x="1316129" y="3011285"/>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线性性质</a:t>
            </a:r>
            <a:endParaRPr lang="en-US" sz="1100"/>
          </a:p>
        </p:txBody>
      </p:sp>
      <p:sp>
        <p:nvSpPr>
          <p:cNvPr id="16" name="AutoShape 16"/>
          <p:cNvSpPr/>
          <p:nvPr/>
        </p:nvSpPr>
        <p:spPr>
          <a:xfrm>
            <a:off x="3882070"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如果两个随机变量X和Y相互独立，则E(XY)=E(X)E(Y)。</a:t>
            </a:r>
            <a:endParaRPr lang="en-US" sz="1100"/>
          </a:p>
        </p:txBody>
      </p:sp>
      <p:sp>
        <p:nvSpPr>
          <p:cNvPr id="17" name="AutoShape 17"/>
          <p:cNvSpPr/>
          <p:nvPr/>
        </p:nvSpPr>
        <p:spPr>
          <a:xfrm>
            <a:off x="3801679" y="2992274"/>
            <a:ext cx="2110874"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独立性</a:t>
            </a:r>
            <a:endParaRPr lang="en-US" sz="1100"/>
          </a:p>
        </p:txBody>
      </p:sp>
      <p:sp>
        <p:nvSpPr>
          <p:cNvPr id="18" name="AutoShape 18"/>
          <p:cNvSpPr/>
          <p:nvPr/>
        </p:nvSpPr>
        <p:spPr>
          <a:xfrm>
            <a:off x="6358113"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如果{B_n}是一个完备事件组，则对任一事件A有E(A)=∑E(A|B_n)P(B_n)。</a:t>
            </a:r>
            <a:endParaRPr lang="en-US" sz="1100"/>
          </a:p>
        </p:txBody>
      </p:sp>
      <p:sp>
        <p:nvSpPr>
          <p:cNvPr id="19" name="AutoShape 19"/>
          <p:cNvSpPr/>
          <p:nvPr/>
        </p:nvSpPr>
        <p:spPr>
          <a:xfrm>
            <a:off x="6287228"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全概率公式</a:t>
            </a:r>
            <a:endParaRPr lang="en-US" sz="1100"/>
          </a:p>
        </p:txBody>
      </p:sp>
      <p:sp>
        <p:nvSpPr>
          <p:cNvPr id="20" name="AutoShape 20"/>
          <p:cNvSpPr/>
          <p:nvPr/>
        </p:nvSpPr>
        <p:spPr>
          <a:xfrm>
            <a:off x="8843662"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如果f是凸函数，则E[f(X)]≥f[E(X)]。</a:t>
            </a:r>
            <a:endParaRPr lang="en-US" sz="1100"/>
          </a:p>
        </p:txBody>
      </p:sp>
      <p:sp>
        <p:nvSpPr>
          <p:cNvPr id="21" name="AutoShape 21"/>
          <p:cNvSpPr/>
          <p:nvPr/>
        </p:nvSpPr>
        <p:spPr>
          <a:xfrm>
            <a:off x="8772777"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詹森不等式</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性质与定理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泊松分布P(λ)：E(X)=λ。</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均匀分布U(a,b)：E(X)=(a+b)/2。</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正态分布N(μ,σ^2)：E(X)=μ。</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指数分布Exp(λ)：E(X)=1/λ。</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二项分布B(n,p)：E(X)=np。</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常见分布数学期望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离散型随机变量数学期望求解</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分布列法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定义法</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根据数学期望的定义，使用概率分布列直接求解，适用于所有离散型随机变量。</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性质法</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利用数学期望的线性性质，将复杂随机变量的数学期望转化为简单随机变量的数学期望进行计算。</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将事件的结果映射为0或1的随机变量，便于计算特定事件的概率。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指示器随机变量定义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定义指示器随机变量，计算其数学期望，进而求得目标事件的概率或数学期望。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求解步骤</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指示器随机变量法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母函数定义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一种用于描述离散型随机变量概率分布的函数，通过母函数可以方便地求解随机变量的各种数字特征。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求解步骤</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根据随机变量的概率分布构造母函数，对母函数进行求导、积分等操作，进而求得数学期望等数字特征。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母函数法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连续型随机变量数学期望求解</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02" r="1660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利用数学期望的定义，通过对连续型随机变量的概率密度函数进行积分，求得数学期望。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根据数学期望的性质，通过已知的随机变量的数学期望和概率密度函数，求得未知随机变量的数学期望。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性质法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通过对随机变量进行一定的变换，使得变换后的随机变量的概率密度函数更易于积分，从而求得原随机变量的数学期望。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变换法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概率密度函数法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利用分布函数与概率密度函数的关系，通过对分布函数进行求导得到概率密度函数，再按照定义法进行求解。</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当分布函数不易直接求导时，可以通过对分布函数进行适当的变换或利用已知的分布函数性质，间接求得数学期望。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分布函数法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间接法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直接法</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https://d.book118.com/516134115010010042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2024-09-09T06:09:34.693</cp:lastPrinted>
  <dcterms:created xsi:type="dcterms:W3CDTF">2024-09-08T22:09:34Z</dcterms:created>
  <dcterms:modified xsi:type="dcterms:W3CDTF">2024-09-08T22:09:36Z</dcterms:modified>
</cp:coreProperties>
</file>