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84577-535E-422B-8579-0D25F9593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13C31-7937-4E1F-8BF4-25B4FCA45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BA292-9876-481C-9B86-E82CDC9FF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5C303-23B6-4E79-8FDA-3B72AB87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448D7-E2C7-470D-8A60-0FA67E006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D2EF69-EBB8-4B4E-9A64-E75F2F2A8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D4B771-3115-4D9C-AFC3-BE6D32EE0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50DD5-DBD9-4DAA-A891-B14E0E6F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A6E22-68D9-47F3-B169-8A0584A9A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C0876-755C-44E2-B832-E03E16BE0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D98A0-BDE3-48AC-9E50-4B01F84DD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350421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迟到的六种处理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道歉并解释原因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调整自己的时间管理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与对方协商解决方案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承认错误并接受惩罚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建立良好的时间观念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道歉并解释原因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真诚道歉，表达歉意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用诚挚的语言向对方表达歉意，例如“非常抱歉让您久等了”或“对不起，我来晚了”。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表现出真诚的态度，让对方感受到自己的诚意和尊重。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可以配合一些肢体语言，如鞠躬、握手等，来加强道歉的效果。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25" r="5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简要说明迟到的原因，例如交通堵塞、突发事件等，让对方了解自己的情况。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避免过多地解释或辩解，以免让对方觉得是在推卸责任。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如果可能的话，可以提前告知对方迟到的原因，以便对方做好相应的准备。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解释迟到原因，消除误会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不要过多地找借口或推卸责任，而是要勇于承认自己的错误。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可以向对方保证会采取措施避免类似情况再次发生，例如提前出发、预留更多时间等。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如果迟到给对方带来了不便或损失，可以主动提出补偿或解决方案。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避免过多借口，承担责任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提出补救措施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29" b="264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首先，与迟到事件相关的人员进行沟通，了解他们的需求和关注点。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根据对方的需求，提出具体的解决方案，如调整会议时间、提供额外资料等。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询问对方需求，提供解决方案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了解对方需求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33" r="15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如果可能，为迟到事件提供额外的时间，以弥补因迟到而造成的损失。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时间补偿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根据具体情况，考虑提供物质补偿，如支付罚款、赠送礼品等。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物质补偿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主动提出补偿，如时间或物质上的补偿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深入分析迟到事件的原因，找出根本问题所在。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根据分析结果，制定相应的预防措施，如优化交通路线、提前出发等，以确保类似问题不再发生。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69" r="18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确保类似问题不再发生，给出预防措施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调整自己的时间管理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仔细记录自己每天的活动和时间分配，找出可能导致迟到的时间浪费或不合理安排。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分析日常活动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识别时间管理障碍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评估交通状况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思考是否存在一些习惯或行为，如拖延症、过度沉迷于手机等，影响了自己的时间管理。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考虑通勤路上的交通状况，判断是否经常因为交通拥堵而迟到。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审视自己的时间分配，找出问题所在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制定详细的时间表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规划好每天的时间安排，包括起床、洗漱、用餐、通勤等各个环节，确保时间充裕。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使用时间管理工具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利用手机应用、电子日历等工具来帮助自己更好地管理时间。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设定提前到达的目标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为自己设定一个提前到达的目标时间，以此激励自己留出足够的时间。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制定合理的时间计划，避免再次迟到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https://d.book118.com/516135042131010042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2024-09-10T01:11:33.477</cp:lastPrinted>
  <dcterms:created xsi:type="dcterms:W3CDTF">2024-09-09T17:11:33Z</dcterms:created>
  <dcterms:modified xsi:type="dcterms:W3CDTF">2024-09-09T17:11:35Z</dcterms:modified>
</cp:coreProperties>
</file>