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96C3F5-3102-4FD6-9AFD-F24EAC501E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FE14F6-6409-44E6-AAA7-5B4FABEF16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30EF0D-CF78-4E1A-974C-5484E0335C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65511B-506D-43B0-A0E0-ABD0BF5CC3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A49D344-D40C-483E-A67A-6D664A6A81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4D20E2C-C317-4461-A2DB-946785377F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542C285-3F4A-4456-B5D7-6B3233CC9E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376EB7-3406-4D50-9677-44191D753A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A141AB-67AD-409E-BC88-5E0BEC9154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A8921F-693B-4E37-90B8-52B7197379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69056B-34EA-4CC8-891E-2246D83FBF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6135124001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</a:schemeClr>
                </a:solidFill>
                <a:latin typeface="Arial"/>
                <a:ea typeface="Arial"/>
                <a:cs typeface="Arial"/>
              </a:rPr>
              <a:t>如何书写申请书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/>
                </a:solidFill>
                <a:latin typeface="Arial"/>
                <a:ea typeface="Arial"/>
                <a:cs typeface="Arial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/>
                </a:solidFill>
                <a:latin typeface="Arial"/>
                <a:ea typeface="Arial"/>
                <a:cs typeface="Arial"/>
              </a:rPr>
              <a:t>日期: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申请书概述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申请书准备阶段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申请书撰写技巧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申请书格式规范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申请书审查要点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申请书优化建议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4575" b="1">
              <a:solidFill>
                <a:schemeClr val="lt2"/>
              </a:solidFill>
              <a:latin typeface="Arial"/>
              <a:ea typeface="Arial"/>
              <a:cs typeface="Arial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用简短的语言概括申请内容。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简洁明了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将申请的核心内容或关键词放在标题中。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突出重点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标题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0452" r="10452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包括姓名、年龄、学历、专业等基本信息。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介绍自己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说明为什么选择这个职位或项目，希望获取什么。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阐述申请原因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列举自己的特长、经验、成果等，证明自己适合该职位或项目。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展示优势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表达对职位或项目的热爱，强调会认真负责、努力完成。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表达诚意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正文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表达感谢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感谢对方给予申请机会，表示期待回复。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提供联系方式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留下电话、邮箱等联系方式，方便对方与自己取得联系。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结尾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申请书概述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申请书是个人或组织向特定机构或团体提出请求、建议或申请某种权利、机会、资金等的书面文件。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旨在明确表达申请人的需求、意愿和目标，展示自身条件和优势，以获取对方的认可和支持。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6200000">
            <a:off x="5121002" y="3748675"/>
            <a:ext cx="246696" cy="256569"/>
          </a:xfrm>
          <a:prstGeom prst="ellipse">
            <a:avLst/>
          </a:prstGeom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6200000">
            <a:off x="3159972" y="3731423"/>
            <a:ext cx="246696" cy="256569"/>
          </a:xfrm>
          <a:prstGeom prst="ellipse">
            <a:avLst/>
          </a:prstGeom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6200000">
            <a:off x="6883508" y="3751691"/>
            <a:ext cx="246696" cy="256569"/>
          </a:xfrm>
          <a:prstGeom prst="ellipse">
            <a:avLst/>
          </a:prstGeom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229398" y="347138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10800000" flipH="1">
            <a:off x="5171197" y="405439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940564" y="3495943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776120" y="1850316"/>
            <a:ext cx="3060963" cy="1418088"/>
          </a:xfrm>
          <a:prstGeom prst="rect">
            <a:avLst/>
          </a:prstGeom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939991" y="2224546"/>
            <a:ext cx="2733221" cy="984874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如科研项目申请书、学位申请书等，主要阐述研究目的、方法、预期成果及经费预算。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776120" y="1858786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学术类申请书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 rot="16200000">
            <a:off x="8874284" y="3756025"/>
            <a:ext cx="246696" cy="256571"/>
          </a:xfrm>
          <a:prstGeom prst="ellipse">
            <a:avLst/>
          </a:prstGeom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8876855" y="407487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62080" y="1509228"/>
            <a:ext cx="638737" cy="63873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476375" y="1849873"/>
            <a:ext cx="3060963" cy="1418088"/>
          </a:xfrm>
          <a:prstGeom prst="rect">
            <a:avLst/>
          </a:prstGeom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640019" y="2224546"/>
            <a:ext cx="2733675" cy="92964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如奖学金申请书、助学金申请书等，说明申请原因、资金用途及还款计划（如有）。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76375" y="1858344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资助类申请书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162335" y="1508787"/>
            <a:ext cx="654344" cy="63873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730156" y="4603200"/>
            <a:ext cx="3060963" cy="1418088"/>
          </a:xfrm>
          <a:prstGeom prst="rect">
            <a:avLst/>
          </a:prstGeom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3893800" y="4965685"/>
            <a:ext cx="2733675" cy="98892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如求职信、岗位调动申请书等，重点介绍个人经历、能力、业绩及职业发展规划。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3730156" y="4611670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工作类申请书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6416118" y="4262112"/>
            <a:ext cx="638737" cy="63873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485508" y="4602456"/>
            <a:ext cx="3060963" cy="1418088"/>
          </a:xfrm>
          <a:prstGeom prst="rect">
            <a:avLst/>
          </a:prstGeom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649152" y="4965685"/>
            <a:ext cx="2733675" cy="98892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如举办会议、展览等活动申请书，需阐述活动背景、目的、方案及预期效果。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7485508" y="4610926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活动类申请书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10171470" y="4261369"/>
            <a:ext cx="638737" cy="63873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>
            <a:off x="836547" y="3827070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>
            <a:off x="836547" y="3893745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>
            <a:off x="9127179" y="3859707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9" name="Connector 29"/>
          <p:cNvCxnSpPr/>
          <p:nvPr/>
        </p:nvCxnSpPr>
        <p:spPr>
          <a:xfrm>
            <a:off x="9127179" y="3926382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0" name="Connector 30"/>
          <p:cNvCxnSpPr/>
          <p:nvPr/>
        </p:nvCxnSpPr>
        <p:spPr>
          <a:xfrm>
            <a:off x="3411605" y="3838860"/>
            <a:ext cx="168553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" name="Connector 31"/>
          <p:cNvCxnSpPr/>
          <p:nvPr/>
        </p:nvCxnSpPr>
        <p:spPr>
          <a:xfrm>
            <a:off x="3411605" y="3915060"/>
            <a:ext cx="168553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2" name="Connector 32"/>
          <p:cNvCxnSpPr/>
          <p:nvPr/>
        </p:nvCxnSpPr>
        <p:spPr>
          <a:xfrm>
            <a:off x="5372634" y="3837831"/>
            <a:ext cx="1513856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3" name="Connector 33"/>
          <p:cNvCxnSpPr/>
          <p:nvPr/>
        </p:nvCxnSpPr>
        <p:spPr>
          <a:xfrm>
            <a:off x="5363109" y="3915060"/>
            <a:ext cx="1513856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4" name="Connector 34"/>
          <p:cNvCxnSpPr/>
          <p:nvPr/>
        </p:nvCxnSpPr>
        <p:spPr>
          <a:xfrm>
            <a:off x="7136996" y="3857910"/>
            <a:ext cx="173235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5" name="Connector 35"/>
          <p:cNvCxnSpPr/>
          <p:nvPr/>
        </p:nvCxnSpPr>
        <p:spPr>
          <a:xfrm>
            <a:off x="7125616" y="3924585"/>
            <a:ext cx="173235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6" name="TextBox 36"/>
          <p:cNvSpPr txBox="1"/>
          <p:nvPr/>
        </p:nvSpPr>
        <p:spPr>
          <a:xfrm>
            <a:off x="4490655" y="1566471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8191578" y="1566471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449074" y="4328880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10210420" y="4311430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40" name="Group 4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1" name="AutoShape 4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TextBox 6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申请书类型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摘要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简要概括申请内容、目的和意义，方便对方快速了解申请主旨。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封面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包括申请人姓名、联系方式、申请项目名称、申请时间等基本信息。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正文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详细阐述申请背景、目的、意义、实施方案及预期效果等内容，要体现逻辑性、条理性和说服力。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结尾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表达感谢和期待，说明后续联系方式和时间安排。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附件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提供相关证明材料、推荐信等辅助材料，以支持申请内容。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申请书结构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申请书准备阶段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申请需求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明确申请的目的、原因和具体内容，确保申请符合实际需求。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申请目标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设定明确、具体的申请目标，以便在申请过程中保持方向一致。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明确申请需求与目标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政策法规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了解相关政策法规，确保申请内容合法合规。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申请材料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准备申请所需材料，如证明文件、推荐信等，确保材料齐全、真实有效。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申请条件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收集申请所需条件，确保自身条件符合申请要求。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收集相关信息与资料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明确申请开始与截止时间，确保按时完成申请。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制定详细的申请进度计划，包括材料准备、撰写申请书、提交申请等阶段，确保按时推进申请进度。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申请时间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申请进度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制定申请计划与进度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申请书撰写技巧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https://d.book118.com/516135124001010054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2024-09-20T22:08:11.162</cp:lastPrinted>
  <dcterms:created xsi:type="dcterms:W3CDTF">2024-09-20T14:08:11Z</dcterms:created>
  <dcterms:modified xsi:type="dcterms:W3CDTF">2024-09-20T14:08:13Z</dcterms:modified>
</cp:coreProperties>
</file>