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001C1-DDC3-4966-9973-9CC2AE97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195A0-CC3C-4E34-995A-EA957512A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390C1-4B3B-4D01-9FCA-AF9941857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2B97C-46C0-4626-83BE-B5DF6269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C011E0-F762-4EB9-9D0B-7F1CB791D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C16C3-0B35-4EA0-94BE-27428853C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D3346-037F-41A9-B6A2-F89D477B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081C9-2F96-4B90-B6CA-70BF05E32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9908E-AFC3-4EAF-8435-5F609DD73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142BF-243C-4008-ACAC-837A7A4F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44BCE-1898-4BB6-A4D6-9A9F2B65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35142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胃癌领域研究进展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胃癌流行病学及危险因素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胃癌分子生物学研究进展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胃癌临床诊疗技术新进展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胃癌免疫治疗及靶向药物研究进展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胃癌患者生活质量改善与康复管理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胃癌流行病学及危险因素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全球及我国胃癌发病现状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全球胃癌发病情况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胃癌是全球范围内常见的恶性肿瘤之一，发病率和死亡率均较高。东亚地区，尤其是中国、日本和韩国，是胃癌高发区。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我国胃癌发病情况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我国是胃癌高发国家，发病率和死亡率均居世界前列。近年来，随着生活方式的改变和医疗水平的提高，胃癌发病率和死亡率呈下降趋势，但仍不容忽视。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胃癌的发生与多种危险因素有关，包括幽门螺杆菌感染、饮食因素（如高盐饮食、腌制食品等）、吸烟、饮酒、遗传因素等。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针对上述危险因素，可以采取相应的预防策略，如根治幽门螺杆菌感染、改善饮食习惯（减少高盐食品摄入、增加新鲜蔬菜和水果等）、戒烟限酒、加强遗传咨询和筛查等。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危险因素与预防策略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563" r="2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早期诊断方法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胃癌的早期诊断对于提高治愈率和生存率具有重要意义。常用的早期诊断方法包括胃镜检查、X线钡餐检查、超声内镜检查等。其中，胃镜检查是胃癌诊断的金标准。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筛查策略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胃癌高危人群，如幽门螺杆菌感染者、有胃癌家族史者等，应定期进行筛查。常用的筛查方法包括血清学检查（如胃蛋白酶原、胃泌素等）、幽门螺杆菌检测、胃镜检查等。通过筛查，可以及早发现胃癌的迹象，避免病情恶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早期诊断方法及筛查策略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胃癌分子生物学研究进展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基因突变与胃癌发生发展关系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KRAS基因突变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KRAS基因是一种原癌基因，其突变与胃癌的发生和发展密切相关。KRAS基因突变可导致细胞增殖失控和细胞凋亡受阻，从而促进胃癌细胞的生长和扩散。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TP53基因突变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TP53基因是一种抑癌基因，其突变与胃癌的发生和发展密切相关。TP53基因突变可导致细胞周期失控和细胞凋亡受阻，从而促进胃癌细胞的增殖和转移。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APC基因突变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APC基因是一种抑癌基因，其突变与胃癌的发生有关。APC基因突变可导致Wnt信号通路异常激活，从而促进胃癌细胞的增殖和迁移。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CA72-4（糖类抗原72-4）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CEA（癌胚抗原）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CA19-9（糖类抗原19-9）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肿瘤标志物在胃癌中作用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CA72-4是一种高分子量糖蛋白，在胃癌中表达较高。CA72-4水平与胃癌的分期、淋巴结转移和预后密切相关，可作为胃癌诊断和治疗的监测指标。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CEA是一种广谱性肿瘤标志物，在胃癌患者血清中可升高。CEA水平与胃癌的分期、转移和预后密切相关，可作为胃癌诊断和治疗的监测指标。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CA19-9是一种胰腺癌相关抗原，在胃癌中也有一定表达。CA19-9水平与胃癌的分期和预后有关，可作为胃癌诊断和治疗的监测指标。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通过全基因组测序、外显子测序等技术，发现与胃癌相关的基因突变和变异，揭示胃癌发生发展的分子机制，为胃癌的早期诊断、个性化治疗和预后评估提供理论依据。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通过RNA测序等技术，研究胃癌细胞中转录本的表达谱和调控网络，发现与胃癌相关的关键转录因子和信号通路，为胃癌的诊断和治疗提供新的靶点和策略。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基因组学和转录组学的联合应用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将基因组学和转录组学的研究结果相结合，可以更全面地了解胃癌的分子特征和发病机制，为胃癌的精准诊断和治疗提供有力支持。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基因组学和转录组学在胃癌研究应用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胃癌临床诊疗技术新进展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高清内镜、放大内镜等技术提高早期胃癌检出率。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早期胃癌诊断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超声内镜可准确评估胃癌浸润深度和淋巴结转移情况。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术前分期评估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针对早期胃癌，内镜下黏膜切除术（EMR）和内镜下黏膜剥离术（ESD）可实现根治性治疗。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内镜下治疗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内镜技术在胃癌诊断和治疗中应用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腹腔镜手术具有创伤小、恢复快的优点，适用于早期胃癌和部分进展期胃癌。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腹腔镜下可实现精准的淋巴结清扫，提高手术根治效果。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腹腔镜手术对患者术后生活质量影响较小，有利于患者快速康复。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腹腔镜手术在胃癌治疗中优势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https://d.book118.com/516135142142010101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2024-09-26T03:54:00.056</cp:lastPrinted>
  <dcterms:created xsi:type="dcterms:W3CDTF">2024-09-25T19:54:00Z</dcterms:created>
  <dcterms:modified xsi:type="dcterms:W3CDTF">2024-09-25T19:54:02Z</dcterms:modified>
</cp:coreProperties>
</file>