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194F8-2B81-4BB1-973C-A7BBB201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9261A-4D69-4435-8A1C-4D9E9FAF4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577E6-947C-4BD7-AFE7-0339E775A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D9A0B-2751-4599-B924-FC63AC13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AC4DA-E4B2-4F48-917D-991B139CF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CC4E58-DDAD-46C9-8018-7B566E52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FDBA7-2461-442E-AB58-6DBBC0F5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7A2AD-26E2-485C-8ECA-92A58153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26037-8843-4598-B3CB-739FCF1D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31913-916E-4517-A563-9B5C073C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43CD0-7222-4D7E-AF54-083C6B8E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522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家庭教育新风尚家长会习惯培养的领导力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家庭教育的领导力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家长会习惯培养的重要性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家庭教育中的沟通技巧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家庭教育与学校教育的协同作用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家庭教育中的榜样力量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探讨家庭教育新风尚下家长会习惯培养的重要性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提出家长会习惯培养的策略和方法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分析当前家庭教育中存在的问题和挑战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促进家庭教育与学校教育的有效衔接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家庭教育的重要性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培养孩子的自主学习和独立思考能力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为孩子的未来奠定坚实的基础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塑造孩子的性格和品质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促进孩子的全面发展和个性成长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家庭教育的领导力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领导力是一种影响力，能够激励和引导团队成员朝着共同目标努力。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领导力具有前瞻性、创新性和协作性，能够预见未来、推动变革并促进团队合作。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领导力不仅局限于职场，在家庭教育中同样具有重要作用。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家庭教育中领导力的作用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设定家庭教育的目标和愿景，为孩子的成长提供明确的方向。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建立积极的家庭氛围，促进家庭成员之间的沟通和互动。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激发孩子的潜能和创造力，培养他们的自信心和责任感。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应对家庭教育中的挑战和问题，提供解决方案和支持。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与孩子保持密切沟通，了解他们的需求和想法，鼓励他们表达自己的意见和感受。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激发孩子的潜能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通过鼓励、支持和引导，激发孩子的潜能和创造力，培养他们的兴趣爱好和特长。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在面对家庭教育中的难题时，可以寻求专业人士的帮助和建议，以便更好地解决问题。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提升自身素养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作为家长，要不断学习和提升自己的知识水平和综合素养，以更好地引导孩子成长。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根据孩子的年龄和性格特点，设定明确、可行的教育目标，并制定相应的计划。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建立积极的家庭氛围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营造和谐、温馨的家庭氛围，让孩子感受到家的温暖和支持。同时，也要注重培养孩子的独立性和自主性。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培养家庭教育领导力的方法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家长会习惯培养的重要性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家长会的作用和意义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家长会不仅是了解孩子学习情况的途径，也是增进亲子关系的好机会。家长可以通过与孩子的互动，了解孩子的想法和需求，加深彼此之间的了解。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家长会是学校与家庭之间沟通的重要桥梁，有助于双方及时了解学生在校和在家的表现，共同关注学生的成长。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促进家校沟通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通过家长会，家长可以学习到更多的教育方法和理念，提升自身的教育水平，更好地辅导孩子。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提升家长教育水平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通过习惯培养，家长可以引导孩子养成良好的行为习惯和道德品质，如诚实、守信、尊重他人等。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塑造良好品格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良好的学习习惯有助于提高孩子的学习效率，使孩子更加专注于学习，取得更好的成绩。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习惯培养有助于孩子形成自主意识和自主能力，学会自我管理和自我决策，为未来的生活做好准备。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习惯培养对家庭教育的影响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制定培养计划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家长可以根据孩子的年龄和性格特点，制定适合孩子的习惯培养计划，明确培养目标和步骤。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家长应该以身作则，成为孩子的榜样。通过自己的言行举止，潜移默化地影响孩子，引导孩子养成良好的习惯。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在孩子养成良好习惯的过程中，家长应该及时给予反馈和鼓励，让孩子感受到自己的进步和成就，增强自信心和动力。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家长应该与学校保持密切联系和合作，共同关注孩子的成长和习惯培养。通过家校合作，可以更加全面地了解孩子的情况和需求，提供更加有针对性的指导和帮助。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及时反馈和鼓励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家校合作共育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家长会习惯培养的实践方法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家庭教育中的沟通技巧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认真倾听孩子的想法和感受，给予孩子充分的关注和尊重，让孩子感受到被理解和被重视。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清晰明确的表达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用简洁明了的语言表达自己的观点，避免使用模糊或含糊不清的措辞。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非暴力沟通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采用非暴力沟通方式，尊重孩子的感受和需要，避免使用攻击性或贬低性的语言。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https://d.book118.com/516135224040010045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2024-09-13T22:02:17.202</cp:lastPrinted>
  <dcterms:created xsi:type="dcterms:W3CDTF">2024-09-13T14:02:17Z</dcterms:created>
  <dcterms:modified xsi:type="dcterms:W3CDTF">2024-09-13T14:02:19Z</dcterms:modified>
</cp:coreProperties>
</file>