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A5877-1773-4AD7-A0AB-CC66032C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C3F5D-C35B-4802-BFEF-7510DC39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8A77C-2058-4A94-87B4-2BB5CBD2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F198E-ED87-4F7F-808C-C31A86CD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198BB-B499-4F06-A683-A3F8EFFD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A2E66-A60F-4295-BD28-3BDD15FB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694C2-CABB-43A4-9C32-5E15D04CA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59F02-C0E2-4844-B52E-031D23AB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FB90C-46C4-415A-9201-D8C11D4E0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4C30-32D3-4CEB-8E2C-4900576B3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110D6-7557-4575-95B2-E7001C55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4205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大人冬天预防感冒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感冒的起因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感冒的误区与澄清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感冒的起因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00" b="147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感冒病毒主要通过飞沫传播，如咳嗽、打喷嚏等，也可通过接触污染物体表面传播。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病毒在密闭、通风不良的环境中更容易传播，如办公室、学校和家庭等。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病毒在人体内繁殖，破坏人体的免疫系统，使身体容易感染其他疾病。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免疫力是人体抵抗外来病毒和细菌入侵的能力。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免疫力下降会导致身体容易感染疾病，如感冒、流感等。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长期疲劳、睡眠不足、营养不良等因素会导致免疫力下降。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10" b="17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781" b="127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空气污染会导致呼吸道黏膜受损，降低人体的抵抗力。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冬季采暖期，室内空气不流通，容易滋生细菌和病毒，增加感冒的感染风险。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室外雾霾天气也会增加感冒的感染风险。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07" r="251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每天至少开窗通风2-3次，每次15-30分钟，以减少室内细菌和病毒的滋生。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在室内使用空气净化器，可以有效过滤空气中的细菌、病毒和过敏原。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35" b="112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手部常常携带病毒和细菌，尽量避免用手触摸口鼻眼，以降低感染风险。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避免用手触摸口鼻眼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保持均衡饮食，摄入足够的维生素、矿物质和蛋白质，有助于增强身体免疫力。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定期进行适量运动，如散步、慢跑、瑜伽等，有助于增强体质和提高免疫力。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88" r="16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尽量避免去人多拥挤的场所，如商场、车站、电影院等，以降低感染风险。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在公共场所或人员密集处，应佩戴口罩，以减少病毒和细菌的传播。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感冒的症状与治疗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https://d.book118.com/516142055030010040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2024-09-06T08:38:59.885</cp:lastPrinted>
  <dcterms:created xsi:type="dcterms:W3CDTF">2024-09-06T00:38:59Z</dcterms:created>
  <dcterms:modified xsi:type="dcterms:W3CDTF">2024-09-06T00:39:01Z</dcterms:modified>
</cp:coreProperties>
</file>