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66654-9B77-4E6C-A32A-5E10B22DA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A747C-D5FD-4EC4-BE8C-242AF20C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04DF3-9EB0-48F6-A59D-E38ECD67F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0C9C0-D17A-4DC2-AA29-77ABDEDE7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75A46-E4DE-4191-B520-A660360BA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2C2FC-BE36-4AE3-B509-F61977C83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187F9A-9EFE-4F76-B93F-2D6E040C9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E98F6-0C7A-47A2-95B5-126036E66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EAA26-0334-41DC-AC4E-29B82115F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20950-35FD-43DD-97A3-2BEC77DAE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8569C-B9CE-40EE-ABDA-0C8E85340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4224320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成长感言专业文档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成长经历回顾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成长感悟与体会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成长中的挑战与困难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成长中的收获与成就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478" b="1447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通过这份专业文档，我们希望与读者分享我们的成长经历，以及在这个过程中所获得的宝贵经验和教训。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分享成长经历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我们希望通过分享我们的故事，能够启发和激励其他人在自己的成长道路上勇往直前，不断追求进步。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启发和激励他人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我们期待这份文档能够促进与读者的交流和合作，共同探讨成长的话题，相互学习，共同进步。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促进交流和合作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我们将在这份文档中详细阐述我们的成长经历，包括在学习、工作、生活等方面的体验和收获。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经验和教训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我们将分享在成长过程中所获得的宝贵经验和教训，涉及如何面对挑战、克服困难、提升自我等方面的内容。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我们还将探讨对未来的展望，包括个人的职业规划、发展目标以及对社会贡献的期望等。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成长经历回顾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我出生在一个温馨的家庭，父母的关爱和支持为我提供了良好的成长环境。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童年游戏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小时候，我喜欢和邻居的小伙伴们一起玩耍，捉迷藏、过家家等游戏带给我们无尽的欢乐。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学习启蒙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父母注重培养我的学习兴趣，经常带我参观博物馆、图书馆等，激发了我对知识的渴望。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童年时光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学业成绩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我在学生时代一直努力学习，取得了优异的成绩，多次获得奖学金和荣誉称号。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我积极参加学校的各类社团活动，如文学社、志愿者协会等，锻炼了自己的组织能力和团队合作精神。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师生情谊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我珍惜与老师们、同学们相处的时光，他们的关心和帮助让我倍感温暖。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学生时代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成就与荣誉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通过不懈的努力，我在工作中取得了一些成就和荣誉，如获得优秀员工称号、完成重要项目等。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第一份工作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我的第一份工作是在一家知名企业实习，通过这份工作，我积累了宝贵的工作经验，也结识了许多优秀的同事。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在工作中，我遇到过许多挑战和困难，但是我从不放弃，总是努力克服它们，不断提升自己的能力。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成长感悟与体会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知识积累与技能提升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我发现跨学科学习对于拓宽视野、激发创新思维具有重要作用，因此我积极涉猎不同领域的知识，努力成为一个多元化、综合性的人才。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跨学科学习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我深刻体会到学习是永无止境的，只有不断学习才能跟上时代的步伐，提升自己的竞争力。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通过实践经验的积累，我逐渐掌握了所学知识的应用技巧，也更加明白了理论与实践相结合的重要性。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在人际交往中，我始终坚持真诚待人的原则，尊重他人、理解他人，从而赢得了广泛的友谊和信任。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通过不断学习和实践，我逐渐掌握了有效的沟通技巧，如倾听、表达、反馈等，使我能够与他人保持良好的沟通和合作。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我深知团队合作的重要性，因此我始终注重与团队成员的协作和配合，共同完成任务和目标。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面对挫折和困难时，我始终保持积极的心态，相信自己能够克服一切困难并取得成功。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708" b="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543" r="654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我逐渐学会了如何管理压力，通过运动、冥想等方式缓解压力，保持身心健康。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逆境中的压力和挑战使我不断成长和进步，让我更加坚强、自信和勇敢。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心理素质与抗压能力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https://d.book118.com/516142243204010055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2024-09-23T10:32:51.517</cp:lastPrinted>
  <dcterms:created xsi:type="dcterms:W3CDTF">2024-09-23T02:32:51Z</dcterms:created>
  <dcterms:modified xsi:type="dcterms:W3CDTF">2024-09-23T02:32:53Z</dcterms:modified>
</cp:coreProperties>
</file>