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35EF5-E1CD-46D8-9B2F-3F96D99F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AA937-6BF6-47BB-8349-2B1B3E51B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3BC57-55F2-46D6-84B9-E0D5FED1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43D0B-DAA3-4081-BBAC-E584BC2F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16653-D29E-46F2-AF8C-C0A56117C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E5DEA-7E5A-4A62-851D-4791981C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176AE-76A2-4997-BEED-00245F46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6DD71-83A4-47CC-89F9-8F55DECE0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F816F-F5FA-4453-80A1-ACD7F751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84443-D5AB-4E34-A5FF-57E0B141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7097C-AE32-4DC1-ACCB-18A0EFAD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43234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芯片射频模块化设计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射频模块化设计概述
 模块化设计原理与技术
 芯片射频模块构成
 模块间通信与互联
 模块化设计优势与挑战
 射频模块测试与优化
 应用案例与分析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射频模块化设计概述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芯片射频模块化设计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射频模块化设计概述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射频模块化设计的定义和重要性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1.射频模块化设计是指将射频系统划分为多个独立的模块，每个模块具有特定的功能，可以独立设计、测试和优化，最终组合在一起形成完整的射频系统。</a:t>
            </a:r>
          </a:p>
          <a:p>
            <a:r>
              <a:t>2.射频模块化设计可以提高系统的可维护性、可扩展性和可靠性，降低系统的复杂度和成本，提高生产效率。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射频模块化设计的技术原理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1.射频模块化设计需要遵循一定的技术原理，包括模块化分割、模块接口设计、模块间电磁兼容性处理等。</a:t>
            </a:r>
          </a:p>
          <a:p>
            <a:r>
              <a:t>2.模块化分割需要根据系统功能和频率划分模块，确保每个模块具有独立的功能，并减小模块间的相互干扰。</a:t>
            </a:r>
          </a:p>
          <a:p>
            <a:r>
              <a:t>3.模块接口设计需要保证接口的稳定性和可靠性，满足模块间的传输要求。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射频模块化设计概述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射频模块化设计的应用场景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1.射频模块化设计广泛应用于无线通信、雷达、卫星通信等领域，可以提高系统的性能和可靠性，满足不同场景的应用需求。</a:t>
            </a:r>
          </a:p>
          <a:p>
            <a:r>
              <a:t>2.在5G、6G等新一代通信技术中，射频模块化设计将成为重要的技术趋势，为未来的无线通信系统提供更加灵活、高效和可靠的解决方案。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射频模块化设计的发展趋势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1.随着技术的不断进步和应用需求的不断提高，射频模块化设计将不断向小型化、集成化、智能化方向发展。</a:t>
            </a:r>
          </a:p>
          <a:p>
            <a:r>
              <a:t>2.未来，射频模块化设计将与人工智能、物联网等新技术相结合，实现更加智能化、高效化的射频系统设计。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模块化设计原理与技术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芯片射频模块化设计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1.模块化设计是一种将复杂系统分解为独立、可互操作的子系统的设计方法，以提高系统的可维护性、可扩展性和重用性。</a:t>
            </a:r>
          </a:p>
          <a:p>
            <a:r>
              <a:t>2.通过定义明确的接口和规范，模块化设计允许每个子系统独立开发、测试和优化，减少系统整体的复杂性和风险。</a:t>
            </a:r>
          </a:p>
          <a:p>
            <a:r>
              <a:t>3.模块化设计原理在芯片射频设计中尤为重要，因为射频系统通常涉及多个频率、协议和功能，需要通过模块化设计来确保各个部分的兼容性和性能。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模块化设计技术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1.芯片射频模块化设计需要借助先进的EDA工具和技术，进行模块划分、接口定义、布局布线等关键环节。</a:t>
            </a:r>
          </a:p>
          <a:p>
            <a:r>
              <a:t>2.应用先进的封装技术，如SiP和CoWoS，可以将多个模块集成在一个封装内，提高系统集成度和性能。</a:t>
            </a:r>
          </a:p>
          <a:p>
            <a:r>
              <a:t>3.模块化设计也需要考虑热设计、电源分配、信号完整性等因素，以确保整个系统的稳定性和可靠性。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1.随着系统复杂性和集成度的不断提高，模块化设计将成为未来芯片设计的主流趋势。</a:t>
            </a:r>
          </a:p>
          <a:p>
            <a:r>
              <a:t>2.新一代模块化设计将更加注重系统级优化和异构集成，以提高系统性能和能效。</a:t>
            </a:r>
          </a:p>
          <a:p>
            <a:r>
              <a:t>3.同时，模块化设计也将促进设计和制造流程的分离，使得设计更加灵活、制造更加高效。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模块化设计挑战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1.模块化设计需要解决多个技术挑战，如模块间的干扰、热管理、测试与调试等。</a:t>
            </a:r>
          </a:p>
          <a:p>
            <a:r>
              <a:t>2.需要建立更加完善的模块库和接口标准，以提高模块的重用性和兼容性。</a:t>
            </a:r>
          </a:p>
          <a:p>
            <a:r>
              <a:t>3.在保证模块独立性的同时，也需要考虑整个系统的性能和稳定性，避免“模块化带来的碎片化”问题。</a:t>
            </a:r>
          </a:p>
          <a:p>
            <a:r>
              <a:t>以上内容仅供参考，具体内容需要根据实际情况进行调整和修改。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芯片射频模块化设计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芯片射频模块构成概述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1.芯片射频模块是现代无线通信系统的核心组件，负责信号的发送和接收。</a:t>
            </a:r>
          </a:p>
          <a:p>
            <a:r>
              <a:t>2.随着无线通信技术的不断发展，芯片射频模块的设计越来越复杂，需要考虑多种因素，如频率、带宽、功率、噪声等。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芯片射频模块的主要组成部分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1.芯片射频模块主要由接收器、发射器和天线三部分组成。</a:t>
            </a:r>
          </a:p>
          <a:p>
            <a:r>
              <a:t>2.接收器负责接收来自天线的信号，经过处理后传输给处理器。</a:t>
            </a:r>
          </a:p>
          <a:p>
            <a:r>
              <a:t>3.发射器负责将处理器的信号发送给天线，发射出去。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芯片射频模块的设计挑战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1.芯片射频模块的设计需要考虑到电磁波的传播特性，以及信号的干扰和衰减问题。</a:t>
            </a:r>
          </a:p>
          <a:p>
            <a:r>
              <a:t>2.同时，由于无线通信系统的复杂性，芯片射频模块需要满足多种协议和标准的要求。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芯片射频模块的发展趋势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1.随着5G、6G等新一代通信技术的发展，芯片射频模块将更加注重高性能、高集成度和低功耗的设计。</a:t>
            </a:r>
          </a:p>
          <a:p>
            <a:r>
              <a:t>2.同时，随着人工智能和物联网技术的应用，芯片射频模块将更加智能化和多功能化。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芯片射频模块的制造工艺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1.芯片射频模块的制造工艺需要考虑到材料的选择、加工工艺和测试技术等方面。</a:t>
            </a:r>
          </a:p>
          <a:p>
            <a:r>
              <a:t>2.随着工艺技术的不断进步，芯片射频模块的制造效率和性能将得到进一步提升。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1.芯片射频模块是无线通信系统的核心组件，其设计需要考虑多种因素和挑战。</a:t>
            </a:r>
          </a:p>
          <a:p>
            <a:r>
              <a:t>2.随着技术的不断进步和应用需求的不断变化，芯片射频模块的设计和发展将更加注重高性能、高集成度和低功耗的要求。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模块间通信与互联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芯片射频模块化设计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模块间通信与互联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1.通信协议选择：根据模块间的数据传输需求和系统复杂性，选择合适的通信协议，如SPI、I2C、UART等。</a:t>
            </a:r>
          </a:p>
          <a:p>
            <a:r>
              <a:t>2.通信标准与规范：遵循行业通用的通信标准和规范，确保模块间的兼容性和互通性。</a:t>
            </a:r>
          </a:p>
          <a:p>
            <a:r>
              <a:t>3.协议优化与定制：根据特定应用场景和性能需求，对通信协议进行优化或定制，提高通信效率和稳定性。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模块间硬件互联方式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1.硬件接口选择：根据模块间的数据传输速率和距离要求，选择合适的硬件接口，如排线、连接器、无线传输等。</a:t>
            </a:r>
          </a:p>
          <a:p>
            <a:r>
              <a:t>2.信号完整性保障：确保硬件互联过程中的信号完整性，降低噪声干扰和信号衰减。</a:t>
            </a:r>
          </a:p>
          <a:p>
            <a:r>
              <a:t>3.电源与接地设计：合理规划电源和接地设计，确保模块间的稳定工作。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模块间通信协议与标准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https://d.book118.com/516143234015010041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射频模块化设计概述</vt:lpstr>
      <vt:lpstr> 射频模块化设计概述</vt:lpstr>
      <vt:lpstr> 射频模块化设计概述</vt:lpstr>
      <vt:lpstr> 模块化设计原理与技术</vt:lpstr>
      <vt:lpstr> 模块化设计原理与技术</vt:lpstr>
      <vt:lpstr> 模块化设计原理与技术</vt:lpstr>
      <vt:lpstr> 芯片射频模块构成</vt:lpstr>
      <vt:lpstr> 芯片射频模块构成</vt:lpstr>
      <vt:lpstr> 芯片射频模块构成</vt:lpstr>
      <vt:lpstr> 芯片射频模块构成</vt:lpstr>
      <vt:lpstr> 模块间通信与互联</vt:lpstr>
      <vt:lpstr> 模块间通信与互联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2024-09-07T19:42:04.773</cp:lastPrinted>
  <dcterms:created xsi:type="dcterms:W3CDTF">2024-09-07T11:42:04Z</dcterms:created>
  <dcterms:modified xsi:type="dcterms:W3CDTF">2024-09-07T11:42:07Z</dcterms:modified>
</cp:coreProperties>
</file>