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BD0E2-D609-4C26-91E4-16268F00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5DAF4-B16D-4AFB-8310-8E173A98C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A03A8-4AB3-4D03-B5B3-CADC2678B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4EF0C-94F2-4AF0-8388-AF477C0C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574D6-002A-4052-8C8F-28BE765C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603F3-6C25-4B07-B0F0-7EB89D73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BF2ED-7658-47DC-9D71-969FEE0D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75A9B-1D6C-46C3-8AFD-6111CD07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ED47F-6CD0-4250-A9FB-DB827486A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F45B6-019A-4C54-B874-505B6E0D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24850-2FF5-47A1-AC82-34D9B86B2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44032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《护士院感培训》ppt课件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护士在医院感染中的作用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医院感染问题日益严重，对医护人员和患者的健康造成威胁。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护士作为医院的一线工作者，接触患者多，容易感染疾病。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护士院感防控意识薄弱，缺乏有效的防控措施。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掌握医院感染的预防和控制措施。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增强护士的职业防护能力，保障医护人员的健康安全。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514" r="8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提高护士对医院感染的认识和防控意识。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医院感染概述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医院感染是指在医院接受治疗期间发生的感染，包括住院期间和院内获得并在出院后发生的感染。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根据感染来源，医院感染可分为内源性感染和外源性感染。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医院感染增加了患者的治疗时间和住院时间，可能导致病情恶化甚至死亡。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37" r="1823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72" r="115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医院感染增加了医疗资源的消耗，增加了患者的医疗费用和社会的经济负担。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医院感染的发生可能影响医疗质量和医院声誉，对医院的可持续发展造成影响。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医院感染的预防与控制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清洁消毒与灭菌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对医疗器械、物体表面、地面等进行定期清洁消毒，确保达到灭菌要求。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手卫生与个人防护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严格执行手卫生规范，正确使用个人防护用品，如口罩、手套、隔离衣等。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建立健全的预防控制体系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建立医院感染管理委员会，制定相关规章制度和操作规范，加强人员培训。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实施接触隔离、空气隔离等措施，减少交叉感染的风险。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监测与报告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加强医院感染的监测，及时发现并处理感染病例，确保感染控制的有效性。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护士在医院感染中的作用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护士负责监测医院感染情况，及时发现并报告疑似感染病例。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护士需遵循医院感染防控指南，执行手卫生、防护用品使用等预防措施。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执行预防措施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护士向患者及家属宣传感染防控知识，提高他们的防控意识。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护士的职责与角色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识别感染症状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护士需具备识别常见感染症状的能力，如发热、咳嗽、腹泻等。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了解感染传播途径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护士应了解常见感染的传播途径，如接触传播、飞沫传播等。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遵循标准预防措施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护士应遵循标准预防措施，降低自身及患者感染风险。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50" b="166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护士的感染防控意识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060" r="120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77" b="2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护士的感染防控技能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护士应掌握正确的洗手方法、洗手时机及手卫生用品使用。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防护用品使用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护士需学会正确佩戴口罩、手套等防护用品，确保自身安全。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隔离与消毒技术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护士应掌握隔离患者的方法，以及正确的消毒剂配制和使用。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https://d.book118.com/516144032241010033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2024-09-02T20:10:37.126</cp:lastPrinted>
  <dcterms:created xsi:type="dcterms:W3CDTF">2024-09-02T12:10:37Z</dcterms:created>
  <dcterms:modified xsi:type="dcterms:W3CDTF">2024-09-02T12:10:39Z</dcterms:modified>
</cp:coreProperties>
</file>