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9BDA2-3555-4134-9EB7-B562A14C6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FD3A7-B785-444E-886C-A0B5150DB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E8ACF-068D-417B-B029-C2401BE72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FD663-6D20-4B55-8E89-AC01B4878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ED5196-B498-43AA-B127-4C52C5C49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696653-C0A4-403C-9361-D9A81066D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659853-D3B9-4C9A-BB64-F568EC011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D659A-25DF-44E7-BCC9-404C024F5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54295-5DA5-4CB7-9944-0D49E9DE8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96A09-BF85-44BA-90DC-816988B6B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72EE8-FDCC-4995-BEE7-6EB1A4E27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1442151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化学老师工作汇报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学生指导与服务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通过对过去一段时间教学工作的总结，发现存在的问题，提出改进措施，从而提升化学教学质量。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555" r="1855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通过汇报工作，与领导、同事和学生家长加强沟通和交流，增进彼此了解，为后续工作打下良好基础。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加强沟通与合作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125" r="10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通过对工作的梳理和反思，明确个人职业发展的方向和目标，不断提升自身专业素养。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促进个人职业发展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包括教学计划执行情况、教学方法与手段、课堂氛围与效果等方面。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课堂教学情况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包括学生学习态度、作业完成情况、成绩分布及提升情况等方面。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学生学习情况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包括参与的教研活动、取得的教研成果、发表的论文或获得的荣誉等方面。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教研活动与成果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包括实验室安全、设备管理、实验开出率及实验教学效果等方面。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实验室管理与使用情况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教学工作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课程知识点覆盖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按照教学大纲要求，全面、系统地讲解化学基础知识，包括无机化学、有机化学、分析化学等各个领域。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实验技能培养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通过实验课程，使学生掌握基本实验操作技能，培养实验设计、数据分析和解决问题的能力。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学科前沿介绍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结合最新科研成果，向学生介绍化学领域的前沿动态，拓展学生视野。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采用问题导入、案例分析等方法，引导学生主动思考，激发学习兴趣。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启发式教学法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互动式教学法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多媒体辅助教学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通过课堂讨论、小组合作等形式，鼓励学生参与课堂互动，提高学习效果。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运用PPT、视频、在线课程等多媒体手段，丰富教学内容，提高教学效果。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作业与测验成绩分析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定期布置作业和小测验，通过成绩分析评估学生的学习效果，针对问题提供个性化辅导。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学生反馈收集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通过问卷调查、座谈会等方式收集学生对教学的反馈意见，不断改进教学方法和手段。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课堂表现观察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通过观察学生的课堂表现，了解学生对知识点的掌握情况，及时调整教学策略。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科研工作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研究新型有机合成方法、反应机理和催化剂设计。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717" r="97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208" b="42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有机合成化学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探索新型功能材料的合成、结构与性能关系。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材料化学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研究生物大分子的结构、功能和相互作用。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生物化学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研究方向与课题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专利申请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成功申请多项国内外发明专利，涉及新型催化剂、功能材料等。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学术论文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在国际知名学术期刊上发表多篇高质量论文，包括JACS、Angew. Chem.等。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科研奖励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获得国家级、省部级科研奖励多项，如国家自然科学奖、教育部科技进步奖等。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科研成果与产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与多个国际知名科研团队建立长期合作关系，共同开展前沿科学研究。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积极参加国际、国内学术会议，展示最新科研成果，与同行深入交流。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学术会议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指导多名研究生和本科生开展科研工作，培养学生科研能力和创新精神。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学生培养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科研合作与交流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https://d.book118.com/516144215132010042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2024-09-10T01:39:39.193</cp:lastPrinted>
  <dcterms:created xsi:type="dcterms:W3CDTF">2024-09-09T17:39:39Z</dcterms:created>
  <dcterms:modified xsi:type="dcterms:W3CDTF">2024-09-09T17:39:41Z</dcterms:modified>
</cp:coreProperties>
</file>