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0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FA4EF-11FA-4457-8511-208B88E0B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9C7D2-7067-49B4-A9AA-0AED53CF1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7C30D-CE47-4E0F-AAAA-844807DC0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3BB4AE-7779-4494-8618-BD2E84020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9378E0-709D-4069-BD9A-E24EE0AA4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32D911-7FD3-4129-BE10-271137B69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7ECFFA-F4D1-4EC0-9655-0388B0A67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4ECD5D-532F-47E4-91B1-5DD4A2496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2CB44-1480-481D-9266-E2B007BE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C1F7A-7614-4937-8F28-BFCAD482F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994A9-325E-4D24-B5AC-9FCF451F0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572" r:id="rId2"/>
    <p:sldLayoutId id="2147484573" r:id="rId3"/>
    <p:sldLayoutId id="2147484574" r:id="rId4"/>
    <p:sldLayoutId id="2147484575" r:id="rId5"/>
    <p:sldLayoutId id="2147484576" r:id="rId6"/>
    <p:sldLayoutId id="2147484577" r:id="rId7"/>
    <p:sldLayoutId id="2147484578" r:id="rId8"/>
    <p:sldLayoutId id="2147484579" r:id="rId9"/>
    <p:sldLayoutId id="2147484580" r:id="rId10"/>
    <p:sldLayoutId id="214748458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5113302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联想集团的人力资源管理与实践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 ppt公司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联想集团的人力资源管理理念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联想集团的人力资源管理实践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联想集团的人力资源管理挑战与对策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联想集团的人力资源管理案例分析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联想集团的人力资源管理改进建议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联想集团的人力资源管理理念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人力资源管理的重要性</a:t>
            </a:r>
            <a:endParaRPr lang="zh-CN" altLang="en-US"/>
          </a:p>
        </p:txBody>
      </p:sp>
      <p:sp>
        <p:nvSpPr>
          <p:cNvPr id="1048904" name="任意多边形 35"/>
          <p:cNvSpPr/>
          <p:nvPr>
            <p:custDataLst>
              <p:tags r:id="rId2"/>
            </p:custDataLst>
          </p:nvPr>
        </p:nvSpPr>
        <p:spPr>
          <a:xfrm>
            <a:off x="838200" y="1491037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06" name="任意多边形 39"/>
          <p:cNvSpPr/>
          <p:nvPr>
            <p:custDataLst>
              <p:tags r:id="rId3"/>
            </p:custDataLst>
          </p:nvPr>
        </p:nvSpPr>
        <p:spPr>
          <a:xfrm>
            <a:off x="917974" y="1577510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169397" y="1791865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8" name="正文"/>
          <p:cNvSpPr txBox="1"/>
          <p:nvPr>
            <p:custDataLst>
              <p:tags r:id="rId5"/>
            </p:custDataLst>
          </p:nvPr>
        </p:nvSpPr>
        <p:spPr>
          <a:xfrm>
            <a:off x="2422117" y="1563503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提升企业核心竞争力：有效的人力资源管理能够增强企业的竞争力和创新能力，提高企业的绩效和市场份额。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137811" y="1559850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12" name="任意多边形 45"/>
          <p:cNvSpPr/>
          <p:nvPr>
            <p:custDataLst>
              <p:tags r:id="rId7"/>
            </p:custDataLst>
          </p:nvPr>
        </p:nvSpPr>
        <p:spPr>
          <a:xfrm>
            <a:off x="838200" y="2677300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14" name="任意多边形 46"/>
          <p:cNvSpPr/>
          <p:nvPr>
            <p:custDataLst>
              <p:tags r:id="rId8"/>
            </p:custDataLst>
          </p:nvPr>
        </p:nvSpPr>
        <p:spPr>
          <a:xfrm>
            <a:off x="917974" y="2763773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169397" y="2978128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正文"/>
          <p:cNvSpPr txBox="1"/>
          <p:nvPr>
            <p:custDataLst>
              <p:tags r:id="rId10"/>
            </p:custDataLst>
          </p:nvPr>
        </p:nvSpPr>
        <p:spPr>
          <a:xfrm>
            <a:off x="2422117" y="2749766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促进企业可持续发展：通过合理的人力资源配置和开发，企业能够实现可持续发展，提高员工的满意度和忠诚度。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1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137811" y="2746113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0" name="任意多边形 51"/>
          <p:cNvSpPr/>
          <p:nvPr>
            <p:custDataLst>
              <p:tags r:id="rId12"/>
            </p:custDataLst>
          </p:nvPr>
        </p:nvSpPr>
        <p:spPr>
          <a:xfrm>
            <a:off x="838200" y="3863563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22" name="任意多边形 52"/>
          <p:cNvSpPr/>
          <p:nvPr>
            <p:custDataLst>
              <p:tags r:id="rId13"/>
            </p:custDataLst>
          </p:nvPr>
        </p:nvSpPr>
        <p:spPr>
          <a:xfrm>
            <a:off x="917974" y="3950036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169397" y="4164391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4" name="正文"/>
          <p:cNvSpPr txBox="1"/>
          <p:nvPr>
            <p:custDataLst>
              <p:tags r:id="rId15"/>
            </p:custDataLst>
          </p:nvPr>
        </p:nvSpPr>
        <p:spPr>
          <a:xfrm>
            <a:off x="2422117" y="3936029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增强企业社会责任：人力资源管理不仅关注企业内部员工，还关注企业外部的社会责任，如环保、公益等，提高企业的社会形象和声誉。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2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137811" y="3932376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8928" name="任意多边形 57"/>
          <p:cNvSpPr/>
          <p:nvPr>
            <p:custDataLst>
              <p:tags r:id="rId17"/>
            </p:custDataLst>
          </p:nvPr>
        </p:nvSpPr>
        <p:spPr>
          <a:xfrm>
            <a:off x="838200" y="5049826"/>
            <a:ext cx="10516209" cy="1001138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930" name="任意多边形 58"/>
          <p:cNvSpPr/>
          <p:nvPr>
            <p:custDataLst>
              <p:tags r:id="rId18"/>
            </p:custDataLst>
          </p:nvPr>
        </p:nvSpPr>
        <p:spPr>
          <a:xfrm>
            <a:off x="917974" y="5136298"/>
            <a:ext cx="10357269" cy="828801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169397" y="5350654"/>
            <a:ext cx="0" cy="41409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2" name="正文"/>
          <p:cNvSpPr txBox="1"/>
          <p:nvPr>
            <p:custDataLst>
              <p:tags r:id="rId20"/>
            </p:custDataLst>
          </p:nvPr>
        </p:nvSpPr>
        <p:spPr>
          <a:xfrm>
            <a:off x="2422117" y="5122292"/>
            <a:ext cx="8637553" cy="842807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适应全球化趋势：随着全球化的加速发展，人力资源管理需要适应全球化趋势，培养具有国际视野和跨文化沟通能力的人才，以应对全球化带来的挑战和机遇。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893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137811" y="5118639"/>
            <a:ext cx="862903" cy="8635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联想集团的人力资源管理理念</a:t>
            </a:r>
            <a:endParaRPr lang="zh-CN" altLang="en-US"/>
          </a:p>
        </p:txBody>
      </p:sp>
      <p:sp>
        <p:nvSpPr>
          <p:cNvPr id="104897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702202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4"/>
          <p:cNvSpPr/>
          <p:nvPr>
            <p:custDataLst>
              <p:tags r:id="rId3"/>
            </p:custDataLst>
          </p:nvPr>
        </p:nvSpPr>
        <p:spPr>
          <a:xfrm>
            <a:off x="2616368" y="4246436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5"/>
          <p:cNvSpPr txBox="1"/>
          <p:nvPr>
            <p:custDataLst>
              <p:tags r:id="rId4"/>
            </p:custDataLst>
          </p:nvPr>
        </p:nvSpPr>
        <p:spPr>
          <a:xfrm>
            <a:off x="2902482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团队合作：倡导团队合作，鼓励员工之间的交流与协作，共同推动企业的发展。</a:t>
            </a:r>
            <a:endParaRPr lang="zh-CN" altLang="en-US" sz="16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7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59755" y="3901273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78" name="矩形 57"/>
          <p:cNvSpPr/>
          <p:nvPr>
            <p:custDataLst>
              <p:tags r:id="rId6"/>
            </p:custDataLst>
          </p:nvPr>
        </p:nvSpPr>
        <p:spPr>
          <a:xfrm>
            <a:off x="6173920" y="4246436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58"/>
          <p:cNvSpPr txBox="1"/>
          <p:nvPr>
            <p:custDataLst>
              <p:tags r:id="rId7"/>
            </p:custDataLst>
          </p:nvPr>
        </p:nvSpPr>
        <p:spPr>
          <a:xfrm>
            <a:off x="6460034" y="4204432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企业文化：营造积极向上、开放包容的企业文化，激发员工的归属感和创造力。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2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923425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矩形 65"/>
          <p:cNvSpPr/>
          <p:nvPr>
            <p:custDataLst>
              <p:tags r:id="rId9"/>
            </p:custDataLst>
          </p:nvPr>
        </p:nvSpPr>
        <p:spPr>
          <a:xfrm>
            <a:off x="838200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66"/>
          <p:cNvSpPr txBox="1"/>
          <p:nvPr>
            <p:custDataLst>
              <p:tags r:id="rId10"/>
            </p:custDataLst>
          </p:nvPr>
        </p:nvSpPr>
        <p:spPr>
          <a:xfrm>
            <a:off x="1124314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以人为本：重视员工的发展和成长，关注员工的福利和权益。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80978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69"/>
          <p:cNvSpPr/>
          <p:nvPr>
            <p:custDataLst>
              <p:tags r:id="rId12"/>
            </p:custDataLst>
          </p:nvPr>
        </p:nvSpPr>
        <p:spPr>
          <a:xfrm>
            <a:off x="4395144" y="1846123"/>
            <a:ext cx="171469" cy="17278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70"/>
          <p:cNvSpPr txBox="1"/>
          <p:nvPr>
            <p:custDataLst>
              <p:tags r:id="rId13"/>
            </p:custDataLst>
          </p:nvPr>
        </p:nvSpPr>
        <p:spPr>
          <a:xfrm>
            <a:off x="4681258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人才战略：将人才视为企业最重要的资源，通过培养和引进优秀人才，提升企业的核心竞争力。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038531" y="1501569"/>
            <a:ext cx="3315329" cy="21393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6" name="文本框 74"/>
          <p:cNvSpPr txBox="1"/>
          <p:nvPr>
            <p:custDataLst>
              <p:tags r:id="rId15"/>
            </p:custDataLst>
          </p:nvPr>
        </p:nvSpPr>
        <p:spPr>
          <a:xfrm>
            <a:off x="8238811" y="1804119"/>
            <a:ext cx="2914426" cy="120982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绩效导向：建立科学的绩效管理体系，以绩效为导向，激励员工不断追求卓越。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矩形 73"/>
          <p:cNvSpPr/>
          <p:nvPr>
            <p:custDataLst>
              <p:tags r:id="rId16"/>
            </p:custDataLst>
          </p:nvPr>
        </p:nvSpPr>
        <p:spPr>
          <a:xfrm>
            <a:off x="7952697" y="1846123"/>
            <a:ext cx="171469" cy="17278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人力资源管理与企业文化的关系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人力资源管理是企业文化的核心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企业文化是人力资源管理的基石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两者相互促进，共同发展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联想集团的人力资源管理理念与企业文化紧密结合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联想集团的人力资源管理实践</a:t>
            </a:r>
            <a:endParaRPr lang="zh-CN" altLang="en-US"/>
          </a:p>
        </p:txBody>
      </p:sp>
      <p:sp>
        <p:nvSpPr>
          <p:cNvPr id="10490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招聘与选拔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招聘渠道：校园招聘、社会招聘、内部推荐等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选拔流程：简历筛选、面试、背景调查等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面试技巧：面试官提问、候选人回答等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招聘与选拔的挑战与对策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培训与发展</a:t>
            </a:r>
            <a:endParaRPr lang="zh-CN" altLang="en-US"/>
          </a:p>
        </p:txBody>
      </p:sp>
      <p:sp>
        <p:nvSpPr>
          <p:cNvPr id="10491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培训体系：完善的培训体系，包括新员工入职培训、专业技能培训、领导力培训等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培训内容：注重实际应用，涵盖产品知识、销售技巧、管理方法等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培训方式：采用线上和线下相结合的方式，包括课堂讲授、案例分析、角色扮演等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培训效果评估：通过考试、问卷调查等方式对培训效果进行评估，确保培训质量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绩效管理</a:t>
            </a:r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绩效目标设定：明确、具体、可衡量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绩效评估方法：360度反馈、KPI等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绩效与薪酬挂钩：激励员工提高绩效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绩效改进计划：针对不足制定改进措施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薪酬福利</a:t>
            </a:r>
            <a:endParaRPr lang="zh-CN" altLang="en-US"/>
          </a:p>
        </p:txBody>
      </p:sp>
      <p:sp>
        <p:nvSpPr>
          <p:cNvPr id="104930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薪酬体系：基于岗位、绩效、市场参考的薪酬体系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福利政策：五险一金、带薪年假、节日福利、定期体检等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薪酬调整：定期进行薪酬调整，确保员工薪酬与市场保持竞争力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福利优化：不断优化福利政策，提高员工满意度和归属感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员工关系管理</a:t>
            </a:r>
            <a:endParaRPr lang="zh-CN" altLang="en-US"/>
          </a:p>
        </p:txBody>
      </p:sp>
      <p:sp>
        <p:nvSpPr>
          <p:cNvPr id="104936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员工沟通：建立有效的沟通机制，促进员工之间的交流与合作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员工关怀：关注员工的工作与生活，提供必要的支持和帮助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员工激励：通过奖励机制和晋升制度，激发员工的积极性和创造力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员工培训：提供专业的培训和发展机会，帮助员工提升技能和素质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联想集团的人力资源管理挑战与对策</a:t>
            </a:r>
            <a:endParaRPr lang="zh-CN" altLang="en-US"/>
          </a:p>
        </p:txBody>
      </p:sp>
      <p:sp>
        <p:nvSpPr>
          <p:cNvPr id="104940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https://d.book118.com/516151133022010031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Calibri Light</vt:lpstr>
      <vt:lpstr>+中文正文</vt:lpstr>
      <vt:lpstr>Wingdings</vt:lpstr>
      <vt:lpstr>Office Theme</vt:lpstr>
      <vt:lpstr>联想集团的人力资源管理与实践</vt:lpstr>
      <vt:lpstr>目录</vt:lpstr>
      <vt:lpstr>添加章节标题</vt:lpstr>
      <vt:lpstr>联想集团的人力资源管理理念</vt:lpstr>
      <vt:lpstr>PowerPoint Presentation</vt:lpstr>
      <vt:lpstr>人力资源管理的重要性</vt:lpstr>
      <vt:lpstr>联想集团的人力资源管理理念</vt:lpstr>
      <vt:lpstr>人力资源管理与企业文化的关系</vt:lpstr>
      <vt:lpstr>联想集团的人力资源管理实践</vt:lpstr>
      <vt:lpstr>PowerPoint Presentation</vt:lpstr>
      <vt:lpstr>招聘与选拔</vt:lpstr>
      <vt:lpstr>培训与发展</vt:lpstr>
      <vt:lpstr>绩效管理</vt:lpstr>
      <vt:lpstr>薪酬福利</vt:lpstr>
      <vt:lpstr>员工关系管理</vt:lpstr>
      <vt:lpstr>联想集团的人力资源管理挑战与对策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2024-08-29T12:21:53.056</cp:lastPrinted>
  <dcterms:created xsi:type="dcterms:W3CDTF">2024-08-29T04:21:53Z</dcterms:created>
  <dcterms:modified xsi:type="dcterms:W3CDTF">2024-08-29T04:21:55Z</dcterms:modified>
</cp:coreProperties>
</file>