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56767-CD33-474A-932F-575692057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39678-E6F1-400F-9315-3F23ADB2A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8F22F-411D-494A-A447-0492D4D49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44E79-FE01-4E04-9E49-CF19892FF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3DBD76-F8A9-4F20-BA64-2939BB96B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B0B344-5A61-40D3-A570-F39C94796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B805DB-2629-434B-87DC-987F38B97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D6146-973D-49C7-B5EA-6F027EA0A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9B2E8-5FAF-4297-832B-99E4A1E98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BDC4E-E373-4689-8CF6-AA478D2D0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C2481-A47A-42F7-ACDC-78F075A63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54234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肠内营养居家护理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肠内营养居家护理概述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肠内营养的选择与配置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肠内营养的居家护理技巧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肠内营养居家护理的注意事项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肠内营养居家护理的成功案例分享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肠内营养居家护理概述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肠内营养居家护理是指患者在家庭环境中接受肠内营养支持的过程，通常通过口服或管饲的方式进行。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肠内营养居家护理有助于提高患者的生活质量和健康状况，降低住院和复诊的频率，使患者在家中得到更好的照顾和治疗。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295" b="42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肠内营养的适用人群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消化系统疾病患者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如胃食管反流病、胃轻瘫、短肠综合征等，需要肠内营养支持以维持正常的营养摄入。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吞咽困难患者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由于疾病或神经损伤等原因导致吞咽困难的患者，无法正常进食，需要通过管饲或胃造瘘等方式进行肠内营养。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老年人和虚弱患者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由于咀嚼和消化能力下降，老年人和虚弱患者需要肠内营养支持以维持正常的营养摄入。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肠内营养有助于维持肠道功能、促进营养吸收、提高患者的生活质量和健康状况。同时，肠内营养相对经济实惠，方便易行，能够减轻家庭和社会的负担。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肠内营养居家护理需要专业的指导和培训，同时也需要家庭成员的参与和支持。此外，长期肠内营养可能导致肠道感染、腹泻等并发症，需要密切关注和及时处理。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肠内营养的优势与挑战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肠内营养的选择与配置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256" r="825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适用于无法正常进食或消化食物的患者，如吞咽困难、胃食管反流、神经性厌食等。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根据患者的年龄、体重、身高、性别、活动量等因素，计算每日所需的热量、蛋白质、脂肪、碳水化合物等营养成分。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营养需求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考虑患者的肠道吸收能力，选择易于消化和吸收的肠内营养制剂。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肠道功能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根据患者的医疗状况，选择适合的肠内营养制剂，如糖尿病患者的特殊配方等。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医疗条件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肠内营养的选择原则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常见肠内营养制剂的种类与特点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提供全面的营养成分，适用于大多数患者。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针对特定疾病或需求进行配方调整，如低糖、低脂、高蛋白等。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适用于轻至中度营养不良患者，可作为辅助食物补充。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适用于无法吞咽的患者，通过胃管或空肠营养管进行喂养。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标准配方制剂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特殊配方制剂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口服补充剂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管饲制剂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肠内营养制剂的配置方法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计算每日所需热量和营养成分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根据患者的具体情况，计算每日所需的热量、蛋白质、脂肪、碳水化合物等营养成分。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配置方法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按照所选制剂的说明书进行配置，注意温度、浓度和喂食量的控制。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选择合适的肠内营养制剂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根据患者的适应症、肠道功能和医疗条件，选择合适的肠内营养制剂。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喂食方式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根据患者的具体情况选择适当的喂食方式，如口服补充、管饲等。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肠内营养的居家护理技巧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https://d.book118.com/516154234112010101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2024-09-25T21:48:00.512</cp:lastPrinted>
  <dcterms:created xsi:type="dcterms:W3CDTF">2024-09-25T13:48:00Z</dcterms:created>
  <dcterms:modified xsi:type="dcterms:W3CDTF">2024-09-25T13:48:02Z</dcterms:modified>
</cp:coreProperties>
</file>