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9DA52-FDB8-4EEE-BDA3-FFEAE12A1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9E7AB-8D31-4AE1-B97C-A09B2ADE3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0A380-CFB3-4AD1-98C2-13799D324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25F69-EED6-430C-8C81-8B2C564CC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9D8BFA-8E5A-4720-BC61-F81732007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BE6E6D-897D-4837-94FB-792B518BF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7748E7-000F-4F99-A8E9-D703EB31A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2190C-138B-4C8B-A4EE-7E492C99A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C519D-5BCC-473F-832B-504482124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3176A-0046-455D-A32E-0AC148E4C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552C3-5D46-4300-AEA5-B47FE8762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0220200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家级自然保护区申报流程详解\n## 1.国家级自然保护区的基本概念与意义\n### 1.1国家级自然保护区的定义与分类\n### 1.2国家级自然保护区的意义与价值\n### 1.3国家级自然保护区的发展现状\n## 2.国家级自然保护区申报流程概述\n### 2.1申报流程的基本原则与要求\n### 2.2申报流程的关键环节与步骤\n### 2.3申报流程的时间表与时间节点\n## 3.国家级自然保护区申报材料的准备\n### 3.1申报材料的基本构成与要求\n### 3.2申报材料的撰写技巧与注意事项\n### 3.3申报材料的审核与完善\n## 4.国家级自然保护区申报流程的实施\n### 4.1申报流程的组织与协调\n### 4.2申报流程的沟通与协作\n### 4.3申报流程的监督与评估\n## 5.国家级自然保护区申报流程的优化\n### 5.1申报流程的问题识别与分析\n### 5.2申报流程的优化措施与方案\n### 5.3申报流程的持续改进与完善\n## 6.国家级自然保护区申报流程的案例研究\n### 6.1成功的国家级自然保护区申报案例\n### 6.2申报流程中的常见问题与分析\n### 6.3针对问题的改进措施与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700"/>
              <a:t>国家级自然保护区申报流程详解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国家级自然保护区的基本概念与意义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国家级自然保护区的定义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是指经国务院批准设立，对重要的自然生态系统、珍稀濒危野生动植物及其栖息地、有特殊意义的自然遗迹和文化遗址等予以特殊保护的区域。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具有严格的保护和管理措施，禁止在保护区内进行破坏生态环境和自然资源的活动。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国家级自然保护区的分类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按保护对象分为：生态系统类型、野生动植物类型、地质遗迹类型、文化遗址类型等。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按管理级别分为：国家级、地方级（省级、市级）等。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国家级自然保护区的特点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具有一定的区域代表性，对维护生态安全具有重要意义。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保护对象具有珍稀性、濒危性或独特性，具有很高的科学研究价值。</a:t>
            </a:r>
            <a:endParaRPr/>
          </a:p>
        </p:txBody>
      </p: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国家级自然保护区的定义与分类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保护生态环境和自然资源，维护生态平衡。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保护珍稀濒危野生动植物，保护生物多样性。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保护有特殊意义的自然遗迹和文化遗址，传承人类文明。</a:t>
                </a:r>
                <a:endParaRPr/>
              </a:p>
            </p:txBody>
          </p:sp>
          <p:sp>
            <p:nvSpPr>
              <p:cNvPr id="21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国家级自然保护区的意义</a:t>
                </a:r>
                <a:endParaRPr/>
              </a:p>
            </p:txBody>
          </p:sp>
          <p:sp>
            <p:nvSpPr>
              <p:cNvPr id="22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科学研究价值：为科学家提供研究生态环境、生物多样性、地质遗迹等方面的宝贵场所。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生态教育价值：为公众提供亲近自然、了解生态环境的场所，提高生态保护意识。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经济价值：保护区内丰富的生物资源和自然景观为旅游业、生物医药产业等提供发展基础。</a:t>
                </a:r>
                <a:endParaRPr/>
              </a:p>
            </p:txBody>
          </p:sp>
          <p:sp>
            <p:nvSpPr>
              <p:cNvPr id="22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国家级自然保护区的价值</a:t>
                </a:r>
                <a:endParaRPr/>
              </a:p>
            </p:txBody>
          </p:sp>
          <p:sp>
            <p:nvSpPr>
              <p:cNvPr id="22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国家级自然保护区的意义与价值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国家级自然保护区的数量与分布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目前全国共有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2750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个国家级自然保护区，覆盖了全国各个省份。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保护区内生物多样性丰富，包括珍稀濒危野生动植物、珍稀濒危物种等。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国家级自然保护区的管理与保护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国家设立专门的自然保护区管理机构，负责保护区的规划、建设、管理等工作。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制定严格的保护措施，禁止在保护区内进行破坏生态环境和自然资源的活动。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对保护区内的生态环境、野生动植物等资源进行定期监测，确保保护目标的实现。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国家级自然保护区的发展现状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国家级自然保护区申报流程概述</a:t>
            </a:r>
            <a:endParaRPr/>
          </a:p>
        </p:txBody>
      </p:sp>
      <p:sp>
        <p:nvSpPr>
          <p:cNvPr id="24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4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申报流程的基本原则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科学性原则：申报材料要真实、准确，符合科学规律。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完整性原则：申报材料要完整、系统，反映保护区的各个方面。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规范性原则：申报材料要符合国家和地方的相关法规和标准。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申报流程的基本要求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保护区规划要科学合理，符合生态保护要求。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保护区管理机构要健全，具备保护和管理能力。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保护区内的生态环境和自然资源要得到有效保护，生态环境质量稳定或逐年提高。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申报流程的基本原则与要求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7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申报流程的关键环节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保护区规划编制与论证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保护区管理机构建设与完善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保护区资源保护与监测</a:t>
                </a:r>
                <a:endParaRPr/>
              </a:p>
            </p:txBody>
          </p:sp>
        </p:grpSp>
        <p:grpSp>
          <p:nvGrpSpPr>
            <p:cNvPr id="27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申报流程的步骤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确定保护区范围和功能区划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编制保护区规划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组织专家对规划进行论证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设立保护区管理机构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制定保护区管理制度和措施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开展保护区资源保护与监测工作</a:t>
                </a:r>
                <a:endParaRPr/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申报流程的关键环节与步骤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申报流程的时间表与时间节点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申报流程的时间表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保护区规划编制与论证：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3-6个月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保护区管理机构建设与完善：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1-2个月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保护区资源保护与监测：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持续进行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申报流程的时间节点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提交申报材料：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每年3月底前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国家级自然保护区评审委员会评审：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每年6月底前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国务院批准设立：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每年10月底前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国家级自然保护区申报材料的准备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申报材料的基本构成与要求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申报材料的基本构成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保护区规划文本及图件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保护区管理机构设置与人员配备情况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保护区资源保护与监测报告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申报材料的基本要求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文字材料要简洁明了，数据准确无误。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图件要清晰、规范，符合制图标准。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各项材料要齐全，符合申报要求。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申报材料的撰写技巧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突出保护区的特点和优势，展示保护区的价值和意义。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注意文字、数据、图件的协调统一，保证材料的整体性。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遵循国家和地方的相关法规和标准，确保材料的合规性。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申报材料的注意事项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材料要真实、准确，不得弄虚作假。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材料要完整、系统，反映保护区的各个方面。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材料要符合国家和地方的相关法规和标准。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申报材料的撰写技巧与注意事项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申报材料的审核与完善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申报材料的审核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由保护区管理机构组织专家对申报材料进行审核。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确保材料的真实、准确、完整和规范。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对存在问题的地方进行修改和完善。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申报材料的完善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根据审核意见，对申报材料进行修改和完善。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重新提交申报材料，确保材料符合申报要求。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https://d.book118.com/516202202002010052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国家级自然保护区申报流程详解</vt:lpstr>
      <vt:lpstr>国家级自然保护区的基本概念与意义</vt:lpstr>
      <vt:lpstr>PowerPoint Presentation</vt:lpstr>
      <vt:lpstr>PowerPoint Presentation</vt:lpstr>
      <vt:lpstr>PowerPoint Presentation</vt:lpstr>
      <vt:lpstr>国家级自然保护区申报流程概述</vt:lpstr>
      <vt:lpstr>PowerPoint Presentation</vt:lpstr>
      <vt:lpstr>PowerPoint Presentation</vt:lpstr>
      <vt:lpstr>PowerPoint Presentation</vt:lpstr>
      <vt:lpstr>国家级自然保护区申报材料的准备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2024-09-18T02:23:18.926</cp:lastPrinted>
  <dcterms:created xsi:type="dcterms:W3CDTF">2024-09-17T18:23:18Z</dcterms:created>
  <dcterms:modified xsi:type="dcterms:W3CDTF">2024-09-17T18:23:20Z</dcterms:modified>
</cp:coreProperties>
</file>