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040ACC-A72F-4DC5-A2BA-B2041AF2AB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3EDCA8-2FFB-4C7B-AF68-F8FF2373F8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A00603-46E9-4E78-9734-11B37147CA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D10AA1-448D-4CCB-80C2-5CE0CE7AF1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CE51E0-E289-4299-8941-D3FC9D8C63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1D0682-7E52-4181-8FEC-D492D92A79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D3A20E-EAB3-4462-A987-918C5D577C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1A7C77-CD02-4906-B4F8-706C5E4531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59FAD0-8EB5-4E33-AEF8-13BBBD3F69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2E6D16-1B68-4E4A-B268-F6AE2E7E1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DC406D-61F9-42D5-AF6A-E25508C95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20301214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肺保护性通气策略新进展课件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肺保护性通气策略概述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肺保护性通气策略的基本原理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肺保护性通气策略的最新研究进展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肺保护性通气策略的临床应用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肺保护性通气策略的未来展望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肺保护性通气策略概述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136" r="2713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637" r="336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肺保护性通气策略是一种针对呼吸衰竭患者采取的机械通气方法，旨在减少呼吸机相关肺损伤和改善患者预后。</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通过调整机械通气参数，降低气道压力和潮气量，减少肺泡过度扩张和萎陷，从而降低肺损伤的风险。</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3452" r="1345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早期机械通气采用大潮气量、高气道压力的方法，导致呼吸机相关肺损伤的发生率较高。</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随着对呼吸生理和肺损伤机制的深入了解，提出了肺保护性通气策略的概念。</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近年来，随着相关研究的不断深入，肺保护性通气策略在临床实践中得到了广泛应用和改进。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历史背景与发展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922" b="492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肺保护性通气策略主要应用于急性呼吸衰竭、慢性阻塞性肺疾病急性加重期、重症哮喘等需要机械通气的患者。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肺保护性通气策略能够显著降低呼吸机相关肺损伤的发生率，改善患者预后，提高救治成功率。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临床应用与重要性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临床应用</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肺保护性通气策略的基本原理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3086" b="1308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最佳顺应性原理是指在机械通气过程中，通过调整呼吸机参数，使气道压力变化与容积变化保持最佳比例，从而减少肺损伤。</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机械通气过程中，气道压力变化与容积变化的比例决定了肺的顺应性。通过调整呼吸机参数，如潮气量、呼吸频率和吸呼比，可以改变气道压力和容积的变化比例，使肺的顺应性达到最佳状态，从而减少肺损伤。</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最佳顺应性原理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限制平台压原理</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限制平台压原理是指在机械通气过程中，限制吸气末平台期的气道压力，以减少肺损伤。</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吸气末平台期是吸气过程中，气道压力维持在一定水平的一段时期。如果平台压过高，会对肺组织造成过度的压迫和剪切力，导致肺损伤。因此，限制平台压是肺保护性通气策略的重要原则之一。通过调整呼吸机参数，如潮气量、呼吸频率和吸呼比，可以降低平台压，减少肺损伤。</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允许性高碳酸血症原理是指在机械通气过程中，允许患者存在一定程度的二氧化碳潴留，以减少呼吸机相关肺损伤。</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机械通气过程中，过度通气会导致肺泡过度扩张和剪切力增加，从而引发肺损伤。允许性高碳酸血症原理是基于这一机制提出的。通过调整呼吸机参数，如潮气量、呼吸频率和呼气末正压等，可以控制通气量，使二氧化碳潴留保持在一定范围内，从而减少肺损伤。这种通气策略尤其适用于急性呼吸窘迫综合征等需要机械通气的患者。</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允许性高碳酸血症原理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https://d.book118.com/516203012142010101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2024-09-26T03:56:53.733</cp:lastPrinted>
  <dcterms:created xsi:type="dcterms:W3CDTF">2024-09-25T19:56:53Z</dcterms:created>
  <dcterms:modified xsi:type="dcterms:W3CDTF">2024-09-25T19:56:55Z</dcterms:modified>
</cp:coreProperties>
</file>