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BFD81-529D-47EA-9277-8E4CA155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5F176-1A5C-4D7F-9043-22B7756E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6B3E-20E4-450E-B017-9214A923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DDA98-4EFD-4798-B7D7-0497C9CF1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E9428-3D61-4033-8E02-C5C014EB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5183A-35CF-4D58-AA7E-812294C5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1C426-43BF-47CF-AA83-F4453342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5BF5C-470B-4D24-9A85-665A9E0E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004A2-2847-4342-8A97-DC676114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E20DB-C0A8-4EFF-AAC9-D5D123FA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02E88-B08F-4C29-807E-1B12C1FD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0421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食品安全管理体系的管理回顾结果追踪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食品安全管理体系的运行情况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食品安全管理体系的改进和优化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食品安全管理体系的挑战和对策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随着食品行业的快速发展和消费者对食品安全要求的不断提高，公司需要不断完善食品安全管理体系以应对各种挑战。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优秀的食品安全管理体系可以提升公司的品牌形象和市场竞争力，促进公司的可持续发展。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通过对食品安全管理体系的管理回顾，确保公司的食品安全管理体系持续有效，保障消费者的健康和权益。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16" r="2541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对食品安全管理体系的运行情况进行全面回顾，包括政策制定、组织架构、资源保障、过程控制等方面。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管理体系运行情况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汇报与食品安全相关的关键绩效指标，如食品合格率、客户投诉率、内部审核结果等。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针对管理回顾中发现的问题和不足，提出改进措施并汇报实施效果。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改进措施及效果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展望未来的食品安全管理工作，提出持续改进和完善的计划和目标。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管理回顾结果概述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回顾时间段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涉及食品生产、加工、储存、运输等各环节的安全管理情况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回顾的时间段和范围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储存运输条件不符合要求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部分食品在储存和运输过程中，温度、湿度等环境条件未得到有效控制，可能导致食品变质或污染。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生产环节卫生问题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发现生产车间存在卫生死角，设备清洁不彻底，员工个人卫生习惯不佳等问题。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原料质量控制不足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部分原料供应商的质量管理体系不完善，导致原料质量不稳定，存在一定的安全隐患。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回顾的主要发现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建立完善的卫生管理制度，定期对生产车间、设备等进行彻底清洁和消毒，加强员工个人卫生习惯的培训和管理。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加强生产环节的卫生管理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优化供应商选择和管理，确保原料来源可靠、质量稳定；建立原料检验制度，对每批原料进行严格的检验和控制。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严格原料质量控制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对储存和运输过程中的环境条件进行严格控制，确保食品在适宜的温度、湿度等条件下储存和运输；建立食品追溯制度，确保食品安全问题可追溯。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改善储存运输条件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回顾的结论和建议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食品安全管理体系的运行情况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食品安全管理体系文件齐全、结构完整，符合相关法规和标准的要求。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食品安全管理体系得到了有效的实施和保持，各职能部门和人员能够按照体系文件的要求开展工作。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通过内部审核、管理评审和外部审核等活动，对食品安全管理体系进行了持续的改进和优化，提高了体系的有效性和适应性。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80299" y="1569037"/>
            <a:ext cx="2635072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体系的完整性和有效性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对关键过程和关键控制点进行了全面的识别和评估，并制定了相应的控制措施和操作规程。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通过定期检查和监测，确保关键过程和关键控制点处于受控状态，及时发现并处理潜在的风险和不符合项。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对关键过程和关键控制点的监控结果进行了记录和分析，为食品安全管理体系的持续改进提供了依据。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关键过程和关键控制点的监控情况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https://d.book118.com/516204211120010040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2024-09-06T22:14:55.968</cp:lastPrinted>
  <dcterms:created xsi:type="dcterms:W3CDTF">2024-09-06T14:14:55Z</dcterms:created>
  <dcterms:modified xsi:type="dcterms:W3CDTF">2024-09-06T14:14:58Z</dcterms:modified>
</cp:coreProperties>
</file>