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C5AA2-8420-4A93-944F-6DD4B5B68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50285-DC53-4D86-82DB-E372D70F5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537BE-A936-4C0B-BDA5-02031E242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82B85-7268-48E0-9853-0D35295A7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96CA23-497F-4D11-BF6B-B64812C7C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B0E1B1-2555-48D6-9B53-16E8C417C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BC5875-6E42-4294-A04A-22CF53D82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1C5E8-E493-472A-8C8B-F176F2C4D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62A50-7D89-4743-8842-AFB17F48B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2A1DE-F71C-4926-A8C2-F1B3E05CB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027C3-1F66-4089-93F4-F0D6F8CB0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205035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电力线路安装操作工教材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电力线路基础知识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安装操作工具与材料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线路安装操作步骤与方法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巡视检查与维护保养要求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安全防护措施与应急处理方案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案例分析：成功解决复杂问题经验分享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电力线路基础知识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电力系统是由发电厂、输电网、配电网和电力用户组成的整体，用于生产、输送、分配和使用电能。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625" b="11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包括发电、输电、变电、配电和用电等环节，以及相应的设备和控制系统。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电力系统组成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458" r="20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电力系统的运行需要满足安全、经济、优质和环保等要求，确保电能的稳定供应和用户的用电需求。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电力系统运行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电力系统概述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根据电压等级、传输距离和用途等因素，电力线路可分为输电线路和配电线路两大类。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电力线路分类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输电线路特点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配电线路特点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750" r="11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输电线路主要用于远距离输送电能，具有电压等级高、传输距离远、容量大等特点。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配电线路主要用于将电能分配给各个用户，具有电压等级低、传输距离近、分支多等特点。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电力线路分类与特点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电力线路安全规范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安全色标规范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电力线路中应使用安全色标来标识不同的设备和线路，以便于识别和区分。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安全距离规范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在电力线路的安装和运行过程中，应确保人员和设备与带电部分保持足够的安全距离，以防止触电事故。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安全接地规范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电力线路中的设备和金属构件应进行可靠的接地，以确保人员和设备的安全。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安全防护规范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在电力线路的安装和运行过程中，应采取相应的安全防护措施，如穿戴防护用具、设置安全警示标志等，以确保人员和设备的安全。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安装操作工具与材料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常用安装操作工具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锤子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电工刀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用于敲打物体，使其变形或移动。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用于剥削绝缘层、切割导线等。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扳手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钳子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螺丝刀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用于紧固或拆卸螺栓和螺母。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用于夹持、弯曲或剪切金属丝或导线。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用于紧固或拆卸螺丝。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导线、绝缘子等材料选用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根据电力线路的要求选择合适的导线类型和规格，如铜绞线、铝绞线等。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绝缘子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用于支撑和固定导线，同时保证导线与杆塔之间的绝缘性能。常用的绝缘子有针式绝缘子、悬式绝缘子等。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用于连接、固定和保护导线、绝缘子等，如耐张线夹、悬垂线夹等。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00" r="13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在使用工具前，应对其进行检查，确保工具完好无损、功能正常。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使用前检查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正确使用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按照工具的使用说明和操作规程正确使用工具，避免误操作或不当使用导致事故。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在使用工具时，应注意安全防护措施，如佩戴安全帽、手套等个人防护用品，确保操作过程中的安全。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定期对工具进行维护保养，保持工具的清洁和良好状态，延长其使用寿命。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线路安装操作步骤与方法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选择合适的杆塔类型，根据设计图纸进行组装，确保杆塔结构稳固。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杆塔组立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在杆塔底部埋设接地体，连接接地引下线，保证接地电阻符合规范要求。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接地装置安装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杆塔组立与接地装置安装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采用张力放线方法，将导线展放在滑轮上，保持导线不落地、不磨损。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083" b="16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917" r="149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导线展放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使用紧线器对导线进行紧固，调整导线弧垂，确保导线在杆塔上的悬挂点位置准确。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紧线与挂线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在导线上安装防震锤、间隔棒等附件，提高导线的稳定性和安全性。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附件安装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导线架设与紧固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https://d.book118.com/516205035021010042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2024-09-09T09:17:03.448</cp:lastPrinted>
  <dcterms:created xsi:type="dcterms:W3CDTF">2024-09-09T01:17:03Z</dcterms:created>
  <dcterms:modified xsi:type="dcterms:W3CDTF">2024-09-09T01:17:05Z</dcterms:modified>
</cp:coreProperties>
</file>