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9B32C-B2A1-4894-BCF2-6369E44C0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C74BB-0F27-41FB-90A7-C37F73B6D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92688-73ED-41BA-A587-730D9B50B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2BCAF-65C3-4E22-8892-435417690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9C8782-E266-41E2-8326-8CC5A6C10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DA4615-D646-4CAB-B245-29E2C2BEB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4F14CF-EDB3-41F5-8A58-68963EB98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CF1B2-2ECE-4A23-AC69-4D195E243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53683-0D52-4B60-900F-3D07C6A42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BF7FB-333B-49A8-9278-43EA4779B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FBF7D-7562-433E-83F6-C662261FC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0512402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医疗器械销售中的目标客户挖掘技巧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目标客户挖掘方法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目标客户评估与选择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目标客户关系建立与维护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目标客户挖掘实践案例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医疗器械市场竞争激烈，目标客户挖掘成为提升销售业绩的关键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深入了解目标客户，有助于制定更精准的营销策略和产品推广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市场规模不断扩大，但竞争日益激烈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客户需求多样化，对产品质量和服务水平要求提高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政策法规不断完善，对医疗器械销售提出更高要求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医疗器械销售市场现状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在医疗器械销售中，目标客户是指对特定医疗器械产品有明确需求、具备购买能力且愿意进行购买的医疗机构、医生或患者。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目标客户是医疗器械销售的主要对象，是实现销售业绩的关键。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需求明确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购买力强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目标客户的特点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目标客户通常具备较高的医学专业素养，对医疗器械的功能、性能等有深入了解。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目标客户对医疗器械的需求通常比较明确，能够清晰地表达所需产品的特点和要求。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目标客户对医疗器械的品质和安全性能要求较高，愿意选择有品质保障的品牌和产品。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目标客户通常具备足够的经济实力和购买能力，能够承担医疗器械的费用。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实现销售业绩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提升市场份额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促进产品创新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目标客户的重要性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通过深入挖掘目标客户的需求和痛点，提供针对性的解决方案，有助于提升医疗器械品牌的市场份额。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目标客户是医疗器械销售的主要收入来源，准确挖掘和满足目标客户的需求是实现销售业绩的关键。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与目标客户建立良好的合作关系，提供优质的服务和产品，有助于提升医疗器械品牌的知名度和影响力。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与目标客户保持紧密沟通和合作，了解他们的反馈和建议，有助于推动医疗器械产品的创新和改进。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目标客户挖掘方法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选择调研样本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明确需要了解的市场信息和目标客户特征。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根据调研目标，设计问卷内容，包括客户基本信息、产品需求、购买意愿等。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通过线上或线下方式发放问卷，收集目标客户的相关信息。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根据目标客户的特征，选择合适的调研样本，如医院、诊所、药店等。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对收集的数据进行整理和分析，挖掘目标客户的需求和购买行为特征。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市场调研法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设计调研问卷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确定调研目标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分析调研结果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实施调研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6" r="307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寻找行业专家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确定咨询内容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进行专家咨询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整理专家意见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专家咨询法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寻找医疗器械领域的专家或资深从业者。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通过面对面交流、电话沟通或邮件往来等方式，向专家咨询相关信息。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明确需要了解的目标客户信息和市场动态。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将专家的意见和建议进行整理和归纳，提取目标客户的关键信息。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通过公开数据库、行业协会、专业网站等途径，收集与目标客户相关的数据。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对收集的数据进行清洗和整理，去除重复和无效信息。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利用数据挖掘技术，如关联规则挖掘、聚类分析等，发现目标客户的行为模式和需求特征。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将挖掘结果以图表、报告等形式呈现，为销售策略制定提供依据。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确定社交媒体平台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建立社交媒体账号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互动与沟通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社交媒体法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选择目标客户活跃的社交媒体平台，如微信、微博、抖音等。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在选定的平台上建立企业或个人账号，发布与医疗器械相关的内容。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通过社交媒体与目标客户进行互动和沟通，了解他们的需求和反馈。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利用社交媒体平台提供的数据分析工具，对目标客户的行为和需求进行深入分析。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目标客户评估与选择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https://d.book118.com/516205124021010040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2024-09-06T07:19:53.136</cp:lastPrinted>
  <dcterms:created xsi:type="dcterms:W3CDTF">2024-09-05T23:19:53Z</dcterms:created>
  <dcterms:modified xsi:type="dcterms:W3CDTF">2024-09-05T23:19:55Z</dcterms:modified>
</cp:coreProperties>
</file>