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B510C-73E6-46EA-B891-40F152C34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7EE11-4929-41A8-81A3-FBBFA28BD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13C61-9043-465C-9D64-EF1DA9CEB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1B1A9-74B9-44BC-BA5A-A61AB1543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526220-2B71-4E7F-B66C-9A0497D95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D73BBF-7C12-40D8-8E7F-E946C3ADC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C926B4-FF58-4EA6-ABC2-E94B8B6F1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9460E-5B71-460D-89DD-EEC03200A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16889-BB44-488E-9018-2D376186A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C19C4-FAE1-4381-B001-D0917B35B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005D5-7E74-479B-9233-158D721A4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21020304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《薄膜干涉等厚条纹》PPT课件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薄膜干涉原理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等厚条纹的形成与特性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实验演示与结果分析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薄膜干涉现象中，由于光在薄膜上下表面反射后发生相干叠加，形成等厚条纹。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光的波动性、干涉、薄膜、等厚条纹。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薄膜干涉等厚条纹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基础概念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薄膜干涉等厚条纹是光学干涉技术中的重要现象，对于光学仪器、光学检测等领域具有重要意义。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光学仪器设计、光学检测、光学元件制造、物理教学等。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薄膜干涉原理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光的波动性是指光在传播过程中表现出的振动和传播的特性。光波是一种横波，具有振幅、频率和波长等特征。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光波在传播过程中会与其他光波相互作用，产生干涉现象，这是薄膜干涉形成的基础。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光的波动性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光的干涉现象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干涉现象是波动性的重要表现之一，是光学领域中研究光波相互作用的经典实验之一。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光的干涉是指两束或多束相干光波在空间某些区域相遇时，相互叠加产生加强或减弱的现象。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16" b="20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薄膜干涉的形成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薄膜干涉是指光波在薄膜表面反射和传播时产生的干涉现象。当光波入射到薄膜表面时，一部分光波反射回来，另一部分光波透射过去。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反射回来的光波与透射过去的光波相互叠加，形成明暗相间的干涉条纹。薄膜干涉是光学薄膜和光学仪器制造中的重要技术之一。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等厚条纹的形成与特性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薄膜干涉现象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当光照射到薄膜上时，由于光在薄膜上下表面反射，产生干涉现象，形成等厚条纹。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干涉条件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薄膜的厚度、折射率以及入射光的波长等因素影响干涉条件，从而影响等厚条纹的形状和分布。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干涉模式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根据薄膜的特性和入射光的波长等因素，干涉模式可分为等厚干涉和等倾干涉等类型。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等厚条纹的形成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https://d.book118.com/516210203041010034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2024-09-03T07:31:16.006</cp:lastPrinted>
  <dcterms:created xsi:type="dcterms:W3CDTF">2024-09-02T23:31:16Z</dcterms:created>
  <dcterms:modified xsi:type="dcterms:W3CDTF">2024-09-02T23:31:18Z</dcterms:modified>
</cp:coreProperties>
</file>