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FTHOR+MS-UIGothic"/>
      <p:regular r:id="rId15"/>
    </p:embeddedFont>
    <p:embeddedFont>
      <p:font typeface="VOFDQS+IJPASK+ArialMT"/>
      <p:regular r:id="rId16"/>
    </p:embeddedFont>
    <p:embeddedFont>
      <p:font typeface="WEGWCC+BBUKQM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AE09B-E175-4797-B304-B1D0A2070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3975-9FAC-448D-8872-D362AE4C5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22F958-C9E9-40ED-84AE-DE7931E09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A446B-35A3-433C-A172-B70657C65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8FADED-AB59-4EAA-9811-8A3825A06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4E5023-0917-4716-9BA6-3A6EA4DF2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B9D1FD-0D11-41C3-A11E-ED3FA9F9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506187-92FB-4472-94AD-8E7BAA5B3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A2603-0088-445C-84BC-6684EDD7C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89484-FAAE-4F17-B7E1-6A8A1B6A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05104-3357-4C44-872D-15549F888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105212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9721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000000"/>
                </a:solidFill>
                <a:latin typeface="OFTHOR+MS-UIGothic"/>
                <a:cs typeface="OFTHOR+MS-UIGothic"/>
              </a:rPr>
              <a:t>器与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000000"/>
                </a:solidFill>
                <a:latin typeface="OFTHOR+MS-UIGothic"/>
                <a:cs typeface="OFTHOR+MS-UIGothic"/>
              </a:rPr>
              <a:t>器智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OFTHOR+MS-UIGothic"/>
                <a:cs typeface="OFTHOR+MS-UIGothic"/>
              </a:rPr>
              <a:t>能化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OFTHOR+MS-UIGothic"/>
                <a:cs typeface="OFTHO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899025" y="1856295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VOFDQS+IJPASK+ArialMT"/>
                <a:cs typeface="VOFDQS+IJPASK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成套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OFTHOR+MS-UIGothic"/>
                <a:cs typeface="OFTHOR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99025" y="234270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VOFDQS+IJPASK+ArialMT"/>
                <a:cs typeface="VOFDQS+IJPASK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成套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器的智能化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99025" y="2829115"/>
            <a:ext cx="5140901" cy="175616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VOFDQS+IJPASK+ArialMT"/>
                <a:cs typeface="VOFDQS+IJPASK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成套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器智能化的关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键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技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VOFDQS+IJPASK+ArialMT"/>
                <a:cs typeface="VOFDQS+IJPASK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成套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器智能化的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用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景</a:t>
            </a:r>
          </a:p>
          <a:p>
            <a:pPr marL="0" marR="0">
              <a:lnSpc>
                <a:spcPts val="2552"/>
              </a:lnSpc>
              <a:spcBef>
                <a:spcPts val="122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VOFDQS+IJPASK+ArialMT"/>
                <a:cs typeface="VOFDQS+IJPASK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成套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器智能化的挑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与解决方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99025" y="4727765"/>
            <a:ext cx="4439861" cy="7833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VOFDQS+IJPASK+ArialMT"/>
                <a:cs typeface="VOFDQS+IJPASK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成套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器智能化的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380E00"/>
                </a:solidFill>
                <a:latin typeface="OFTHOR+MS-UIGothic"/>
                <a:cs typeface="OFTHOR+MS-UIGothic"/>
              </a:rPr>
              <a:t>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83404" y="2003516"/>
            <a:ext cx="4657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566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EGWCC+BBUKQM+MicrosoftYaHei-Bold"/>
                <a:cs typeface="WEGWCC+BBUKQM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000000"/>
                </a:solidFill>
                <a:latin typeface="OFTHOR+MS-UIGothic"/>
                <a:cs typeface="OFTHOR+MS-UIGothic"/>
              </a:rPr>
              <a:t>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成套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器的定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与分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成套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器是指由一个或多个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及其附件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成的整体，主要用于特定的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力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控制或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转换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OFTHOR+MS-UIGothic"/>
                <a:cs typeface="OFTHO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3308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成套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器通常由断路器、开关、接触器、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变压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器等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以及相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的附件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成，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可以根据需要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合和配置。根据用途和功能的不同，成套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器可以分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多个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类别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，如配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成套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器、控制成套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器、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机控制成套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OFTHOR+MS-UIGothic"/>
                <a:cs typeface="OFTHOR+MS-UIGothic"/>
              </a:rPr>
              <a:t>器等。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成套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器的作用与特点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器的作用是提供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力控制和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功能，具有高效、可靠、安全等特点。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OFTHOR+MS-UIGothic"/>
                <a:cs typeface="OFTHO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器主要用于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力系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的控制和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够实现电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路的保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、控制和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等功能。由于采用整体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化配置，成套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器具有高效、可靠、安全等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点，能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足各种工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和民用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合的需求。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成套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器的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57470" y="2755638"/>
            <a:ext cx="45988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是智能化、模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化、集成化。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EB554D"/>
                </a:solidFill>
                <a:latin typeface="OFTHOR+MS-UIGothic"/>
                <a:cs typeface="OFTHOR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0406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展和市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的需求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化，成套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器正朝着智能化、模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化、集成化的方向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展。智能化成套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够实现远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控、故障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断和自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控制等功能，提高系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的自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化程度和运行效率；模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器采用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准化的模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块设计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，方便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修和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展；集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成化成套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器将多个功能集成在一个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统结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构，降低成本。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11904" y="2003516"/>
            <a:ext cx="5800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28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WEGWCC+BBUKQM+MicrosoftYaHei-Bold"/>
                <a:cs typeface="WEGWCC+BBUKQM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000000"/>
                </a:solidFill>
                <a:latin typeface="OFTHOR+MS-UIGothic"/>
                <a:cs typeface="OFTHOR+MS-UIGothic"/>
              </a:rPr>
              <a:t>器的智能化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智能化成套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器的定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与分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OFTHOR+MS-UIGothic"/>
                <a:cs typeface="OFTHOR+MS-UIGothic"/>
              </a:rPr>
              <a:t>定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智能化成套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器是指通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集成智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能化技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自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控制、智能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化运行等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功能的一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新型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EB554D"/>
                </a:solidFill>
                <a:latin typeface="OFTHOR+MS-UIGothic"/>
                <a:cs typeface="OFTHOR+MS-UIGothic"/>
              </a:rPr>
              <a:t>分</a:t>
            </a:r>
            <a:r>
              <a:rPr sz="1550">
                <a:solidFill>
                  <a:srgbClr val="EB554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域和功能特点，智能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化成套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器可分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智能配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、智能高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、智能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断路器成套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智能化成套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器的作用与特点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OFTHOR+MS-UIGothic"/>
                <a:cs typeface="OFTHOR+MS-UIGothic"/>
              </a:rPr>
              <a:t>作用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004433"/>
            <a:ext cx="3431604" cy="18478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智能化成套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力系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、工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自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化、智能建筑等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发挥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着重要作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用，能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的运行效率、降低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能耗、减少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成本，同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保障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和人身安全。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EB554D"/>
                </a:solidFill>
                <a:latin typeface="OFTHOR+MS-UIGothic"/>
                <a:cs typeface="OFTHOR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600947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智能化成套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器具有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程控制、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、数据分析、故障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警等功能，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高可靠性、高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定性、易于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OFTHOR+MS-UIGothic"/>
                <a:cs typeface="OFTHOR+MS-UIGothic"/>
              </a:rPr>
              <a:t>等特点。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智能化成套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器的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OFTHOR+MS-UIGothic"/>
                <a:cs typeface="OFTHOR+MS-UIGothic"/>
              </a:rPr>
              <a:t>展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FTHOR+MS-UIGothic"/>
                <a:cs typeface="OFTHOR+MS-UIGothic"/>
              </a:rPr>
              <a:t>集成化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34354" y="1781175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FTHOR+MS-UIGothic"/>
                <a:cs typeface="OFTHOR+MS-UIGothic"/>
              </a:rPr>
              <a:t>人工智能化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随着物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网技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展，智能化成套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一步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实现设备间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的互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互通，形成更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加智能化的系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61371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利用人工智能技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术对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智能化成套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深度学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化控制等方面的研究与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用，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提升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的自主决策能力。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45335" y="433577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OFTHOR+MS-UIGothic"/>
                <a:cs typeface="OFTHOR+MS-UIGothic"/>
              </a:rPr>
              <a:t>定制化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36590" y="4335779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绿</a:t>
            </a:r>
            <a:r>
              <a:rPr sz="1600">
                <a:solidFill>
                  <a:srgbClr val="FFFFFF"/>
                </a:solidFill>
                <a:latin typeface="OFTHOR+MS-UIGothic"/>
                <a:cs typeface="OFTHOR+MS-UIGothic"/>
              </a:rPr>
              <a:t>色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600">
                <a:solidFill>
                  <a:srgbClr val="FFFFFF"/>
                </a:solidFill>
                <a:latin typeface="OFTHOR+MS-UIGothic"/>
                <a:cs typeface="OFTHOR+MS-UIGothic"/>
              </a:rPr>
              <a:t>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不同行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域的需求，智能化成套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器将更加定制化，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足特定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景下的特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殊需求。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随着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保意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的提高，智能化成套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器将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更加注重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能减排和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保性能，推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动绿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色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智能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网的建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OFTHOR+MS-UIGothic"/>
                <a:cs typeface="OFTHOR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https://d.book118.com/516211052125010102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OFTHOR+MS-UIGothic</vt:lpstr>
      <vt:lpstr>SimSun</vt:lpstr>
      <vt:lpstr>VOFDQS+IJPASK+ArialMT</vt:lpstr>
      <vt:lpstr>Times New Roman</vt:lpstr>
      <vt:lpstr>WEGWCC+BBUKQM+MicrosoftYaHei-Bold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2024-09-27T10:02:49.744</cp:lastPrinted>
  <dcterms:created xsi:type="dcterms:W3CDTF">2024-09-27T02:02:49Z</dcterms:created>
  <dcterms:modified xsi:type="dcterms:W3CDTF">2024-09-27T02:02:50Z</dcterms:modified>
</cp:coreProperties>
</file>