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50317-7D28-401F-9E40-4DA66D543F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A8E04-BDB2-46AF-B235-254386E9B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DA8E6-D852-4950-9518-E237AF5E2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BE8394-B6CE-47AB-A6F9-CE7705B6B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119B06-9244-446B-A4C3-A7A056FA8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33193A-B506-4A86-9F52-C2DE9CE59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54FF9F-A49D-4E31-8A67-3A339EFA6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31687-7716-4458-B7C5-9F5238349C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2465C-8A1B-47C9-9AD8-FB210757B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5EDEB-4149-487B-B0F9-07635F57C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4528C9-E7F0-4ACB-B4E2-242CE3D97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621123121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外出招商引资考察总结情况报告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考察内容概述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考察结果分析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招商引资建议和措施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本次外出招商引资考察旨在了解目标投资地区的产业发展状况、政策环境、市场潜力等方面，为后续投资决策提供参考依据。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随着全球化和经济发展，招商引资成为推动地区经济发展的重要手段。为了拓展业务、提高经济效益，我方决定进行本次外出招商引资考察。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本次考察时间为XX月XX日至XX月XX日，共计XX天。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考察地点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本次考察地点为[XXXXX]，该地区拥有良好的产业基础和政策环境，具有较大的市场潜力。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考察时间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考察时间和地点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考察内容概述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了解当地投资环境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通过实地考察，了解当地政府对招商引资的政策、法规及优惠措施，以及当地的基础设施建设、产业发展趋势和人才资源等情况，为有意向在当地投资的企业提供详细的投资环境介绍。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拓展合作机会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与当地政府、企业、商会等建立联系，拓展业务合作机会，促进双方之间的交流与合作。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寻找合作伙伴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通过考察当地的合作伙伴，深入了解其业务范围、技术实力、市场占有率等情况，为双方寻找合适的合作伙伴提供机会。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考察目的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行业协会及中介机构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了解当地的行业协会及中介机构的职能、作用及服务对象，寻找合作伙伴。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当地政府机构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了解当地政府对招商引资的政策、法规及优惠措施，以及当地的基础设施建设、产业发展趋势等情况。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企业及商会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与当地的企业、商会等建立联系，了解其业务范围、技术实力、市场占有率等情况，拓展业务合作机会。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考察对象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对当地的政治、经济、文化、社会等投资环境进行深入分析，为企业提供详细的投资环境介绍。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当地投资环境分析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政府政策及法规调研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基础设施建设情况调研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产业发展趋势研究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了解当地政府对招商引资的政策、法规及优惠措施，为企业制定投资策略提供参考。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了解当地的基础设施建设情况，为企业选择合适的投资地点提供参考。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对当地的产业发展趋势进行深入研究，为企业制定产业发展战略提供参考。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考察内容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考察结果分析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https://d.book118.com/516211231214010045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2024-09-14T17:42:27.472</cp:lastPrinted>
  <dcterms:created xsi:type="dcterms:W3CDTF">2024-09-14T09:42:27Z</dcterms:created>
  <dcterms:modified xsi:type="dcterms:W3CDTF">2024-09-14T09:42:29Z</dcterms:modified>
</cp:coreProperties>
</file>