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8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7A88D-B327-43E0-BC95-3CDE0134F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47082-7FF2-4991-B215-1EA302E93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94696-70B2-4194-9F3A-93BE0C865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B9AED-371F-4F74-949A-7DC77DA9F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231F6D-42A8-44E5-8DEA-C9FE7C8C5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B84660-B942-4EDD-BC57-D6D3F37A2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0F0073-D491-4AAB-AA74-3F884D209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6315D-7638-4003-88F6-6DD2B79B0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957766-F791-440A-BBB0-567FBCD4F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55E62-8335-4C1F-AC26-FE9071368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855EC-930F-41B0-87A5-E04BB6703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477" r:id="rId2"/>
    <p:sldLayoutId id="2147488478" r:id="rId3"/>
    <p:sldLayoutId id="2147488479" r:id="rId4"/>
    <p:sldLayoutId id="2147488480" r:id="rId5"/>
    <p:sldLayoutId id="2147488481" r:id="rId6"/>
    <p:sldLayoutId id="2147488482" r:id="rId7"/>
    <p:sldLayoutId id="2147488483" r:id="rId8"/>
    <p:sldLayoutId id="2147488484" r:id="rId9"/>
    <p:sldLayoutId id="2147488485" r:id="rId10"/>
    <p:sldLayoutId id="214748848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12040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播音与主持艺术专业：主持人心理素质与应对突发状况的能力培养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主持人心理素质的重要性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应对突发状况的能力培养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心理素质与应对突发状况的关联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实践与训练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未来发展与展望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主持人心理素质的重要性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心理素质对主持人的影响</a:t>
            </a:r>
            <a:endParaRPr lang="zh-CN" altLang="en-US"/>
          </a:p>
        </p:txBody>
      </p:sp>
      <p:sp>
        <p:nvSpPr>
          <p:cNvPr id="10489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情绪管理：主持人需要保持冷静，避免情绪波动影响节目效果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沟通能力：主持人需要具备良好的沟通能力，与嘉宾、观众进行有效互动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应变能力：面对突发状况，主持人需要具备较强的应变能力，及时调整节目内容或节奏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抗压能力：面对突发状况，主持人需要具备较强的抗压能力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优秀主持人的心理素质特点</a:t>
            </a:r>
            <a:endParaRPr lang="zh-CN" altLang="en-US"/>
          </a:p>
        </p:txBody>
      </p:sp>
      <p:sp>
        <p:nvSpPr>
          <p:cNvPr id="104904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自信：对自己有充分的信心，能够从容应对各种情况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冷静：面对突发状况时，能够保持冷静，迅速做出反应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应变能力：能够灵活应对各种突发状况，保持节目顺利进行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沟通能力：能够与嘉宾、观众进行有效的沟通，营造良好的节目氛围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心理素质培养的方法和途径</a:t>
            </a:r>
            <a:endParaRPr lang="zh-CN" altLang="en-US"/>
          </a:p>
        </p:txBody>
      </p:sp>
      <p:sp>
        <p:nvSpPr>
          <p:cNvPr id="104908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自我认知：了解自己的情绪、性格、价值观等，提高自我认知能力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情绪管理：学会控制自己的情绪，保持冷静、理智，避免情绪失控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压力管理：学会应对压力，保持良好的心态，避免过度紧张和焦虑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沟通技巧：提高沟通技巧，学会倾听、表达、理解他人，建立良好的人际关系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心理调适：学会调整自己的心态，保持积极、乐观、自信的态度，避免消极、悲观、自卑的情绪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实践锻炼：通过实践锻炼，提高应对突发状况的能力，增强心理素质。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应对突发状况的能力培养</a:t>
            </a:r>
            <a:endParaRPr lang="zh-CN" altLang="en-US"/>
          </a:p>
        </p:txBody>
      </p:sp>
      <p:sp>
        <p:nvSpPr>
          <p:cNvPr id="104915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15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突发状况的类型和应对策略</a:t>
            </a:r>
            <a:endParaRPr lang="zh-CN" altLang="en-US"/>
          </a:p>
        </p:txBody>
      </p:sp>
      <p:sp>
        <p:nvSpPr>
          <p:cNvPr id="104920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嘉宾突发状况：如嘉宾迟到、缺席等，需要主持人灵活调整节目流程，利用语言技巧化解尴尬。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技术故障：如话筒故障、灯光问题等，需要主持人保持冷静，及时与技术人员沟通，并利用语言技巧转移观众注意力。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观众互动问题：如观众提问过于尖锐、敏感等，需要主持人保持冷静，运用语言技巧引导观众，避免引发争议。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现场秩序问题：如观众喧哗、秩序混乱等，需要主持人及时提醒观众，维持现场秩序。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主持人应对突发状况的案例分析</a:t>
            </a:r>
            <a:endParaRPr lang="zh-CN" altLang="en-US"/>
          </a:p>
        </p:txBody>
      </p:sp>
      <p:sp>
        <p:nvSpPr>
          <p:cNvPr id="1049250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案例一：主持人在直播中遭遇停电，冷静应对，保持节目流畅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案例二：主持人在直播中遭遇观众抗议，巧妙化解，维护节目秩序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案例三：主持人在直播中遭遇嘉宾突发疾病，及时处理，确保节目安全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案例四：主持人在直播中遭遇网络攻击，机智应对，维护节目形象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提高应对突发状况能力的技巧和方法</a:t>
            </a:r>
            <a:endParaRPr lang="zh-CN" altLang="en-US"/>
          </a:p>
        </p:txBody>
      </p:sp>
      <p:sp>
        <p:nvSpPr>
          <p:cNvPr id="1049308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保持冷静：面对突发状况，保持冷静是首要的，避免情绪失控导致问题加剧。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快速反应：在短时间内做出正确的判断和决策，迅速采取行动。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沟通技巧：与观众、嘉宾、工作人员等保持良好的沟通，确保信息传递准确无误。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灵活应变：根据现场情况灵活调整节目内容和流程，确保节目顺利进行。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心理素质：培养良好的心理素质，提高抗压能力和自我调节能力。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团队协作：与团队成员保持良好的协作关系，共同应对突发状况。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心理素质与应对突发状况的关联</a:t>
            </a:r>
            <a:endParaRPr lang="zh-CN" altLang="en-US"/>
          </a:p>
        </p:txBody>
      </p:sp>
      <p:sp>
        <p:nvSpPr>
          <p:cNvPr id="104937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38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https://d.book118.com/516212040152010031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6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8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Office Theme</vt:lpstr>
      <vt:lpstr>播音与主持艺术专业：主持人心理素质与应对突发状况的能力培养</vt:lpstr>
      <vt:lpstr>目录</vt:lpstr>
      <vt:lpstr>主持人心理素质的重要性</vt:lpstr>
      <vt:lpstr>心理素质对主持人的影响</vt:lpstr>
      <vt:lpstr>优秀主持人的心理素质特点</vt:lpstr>
      <vt:lpstr>心理素质培养的方法和途径</vt:lpstr>
      <vt:lpstr>应对突发状况的能力培养</vt:lpstr>
      <vt:lpstr>突发状况的类型和应对策略</vt:lpstr>
      <vt:lpstr>主持人应对突发状况的案例分析</vt:lpstr>
      <vt:lpstr>提高应对突发状况能力的技巧和方法</vt:lpstr>
      <vt:lpstr>心理素质与应对突发状况的关联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2024-08-30T08:52:11.077</cp:lastPrinted>
  <dcterms:created xsi:type="dcterms:W3CDTF">2024-08-30T00:52:11Z</dcterms:created>
  <dcterms:modified xsi:type="dcterms:W3CDTF">2024-08-30T00:52:13Z</dcterms:modified>
</cp:coreProperties>
</file>