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3FA80-E06F-48A6-9317-57739184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E95BC-9A30-4CBC-9B15-8A3353235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B985C-596A-4880-B0CA-CBDB1A268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F82D0-4114-4469-A149-F24F4698F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88B563-8F9A-4CD9-B028-E94F4A70C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8E9C9-B91B-4A4E-874E-D652CCD5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AB2284-ECDF-48D2-8DB1-A0A10A9DA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2DCA6-F016-461E-AF9C-3C652D0E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40D26-8AD0-4184-AD9B-C10D57D4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396BA-0BFF-453A-A42A-62842A2F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0CCAD-EA55-47E6-8D65-65CF39BA0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12112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检查管理的安全与防护措施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安全与防护现状分析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安全与防护策略制定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安全与防护技术实施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安全与防护效果评估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通过检查管理，提高员工和管理人员对安全问题的重视程度，增强安全意识。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通过采取一系列的安全防护措施，预防安全事故的发生，保障员工和企业的安全。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在发生突发事件时，能够迅速、有效地应对，减少损失和影响。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提出对企业检查管理和安全防护的改进建议，以及对未来发展的展望。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汇报企业的应急预案制定和演练情况，包括预案的可行性、针对性和有效性等方面。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汇报企业对潜在风险的评估情况，以及针对这些风险采取的应对措施。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汇报企业检查管理的现状、存在的问题以及改进措施。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汇报企业采取的安全防护措施，包括物理防护、技术防护和管理防护等方面。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安全与防护现状分析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包括门禁系统、监控摄像头、防盗报警等物理设备，确保场所和资产的安全。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物理安全防护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采用防火墙、入侵检测、病毒防护等网络安全技术，保护信息系统的安全。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通过数据加密、数据备份、数据恢复等手段，确保数据的保密性、完整性和可用性。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部分员工缺乏安全意识，容易泄露敏感信息或进行不安全操作。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安全设备陈旧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一些安全设备已经过时或老化，无法有效应对新的安全威胁。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安全管理制度不完善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缺乏完善的安全管理制度和流程，导致安全漏洞无法及时发现和处理。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某银行网络攻击事件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由于网络安全防护不足，黑客利用漏洞攻击银行网络，窃取了大量客户信息和资金。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某医院信息泄露事件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由于医疗信息系统存在安全漏洞，患者个人信息被泄露，给医院和患者带来了极大的困扰和损失。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某公司数据泄露事件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由于员工安全意识薄弱，将敏感数据泄露给外部人员，导致公司遭受重大损失。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安全与防护策略制定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对企业面临的潜在威胁进行全面评估，包括内部和外部威胁，识别可能的安全风险。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定期检查和评估企业网络、系统和应用程序中的漏洞，及时采取修补措施。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制定数据分类和保护策略，确保敏感数据的安全存储和传输。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制定全面的安全与防护策略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制定详细的安全操作规范，指导员工在日常工作中如何遵守安全规定。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定期开展安全意识培训，提高员工对安全问题的认识和重视程度。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组织应急响应演练，提高员工在面临安全事件时的应对能力。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333" b="3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强化员工安全意识培训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制定完善的安全管理制度，明确安全管理职责、权限和流程。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建立安全审计和监控机制，对企业网络和系统进行实时监控和审计，及时发现和处理安全问题。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建立安全事件处置流程，确保在发生安全事件时能够迅速响应、及时处置并恢复系统正常运行。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安全事件处置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https://d.book118.com/516212112030010040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2024-09-06T08:45:21.724</cp:lastPrinted>
  <dcterms:created xsi:type="dcterms:W3CDTF">2024-09-06T00:45:21Z</dcterms:created>
  <dcterms:modified xsi:type="dcterms:W3CDTF">2024-09-06T00:45:23Z</dcterms:modified>
</cp:coreProperties>
</file>