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B1E90-A3C1-4ACC-ABE5-CF1CB11D0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8FE02-4552-4D36-8F2A-395ACC4F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EDA40-45E0-4EEC-B8DA-9F54013CA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D29B7-33E7-4CA6-8DE0-D8FDC7F5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C5A27-323D-46BD-8E07-33F5D741A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4001E-1862-4993-BD84-CE702F98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8EFDE-5BB1-4119-BFAB-CF2CF7BB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10B95-E22E-4F29-8E5F-D8848FB27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540BD-C025-4C9A-99A8-A2773151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6C008-0D3C-4DC3-80ED-1347E72A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B3556-28C2-4263-8657-7DB1E49EF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2151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施工安全生产管理培训课件\n## 1.公路工程施工安全生产管理概述\n### 1.1公路工程施工安全生产的重要性\n### 1.2公路工程施工安全生产的现状\n### 1.3公路工程施工安全生产管理的目标与任务\n## 2.公路工程施工安全生产管理法律法规\n### 2.1公路工程施工安全生产法律法规体系\n### 2.2公路工程施工安全生产法律责任\n### 2.3公路工程施工安全生产法规的遵守与执行\n## 3.公路工程施工安全生产管理制度\n### 3.1公路工程施工安全生产管理制度的建立\n### 3.2公路工程施工安全生产管理制度的实施\n### 3.3公路工程施工安全生产管理制度的监督与检查\n## 4.公路工程施工安全生产管理实务\n### 4.1公路工程施工安全生产管理的基本要求\n### 4.2公路工程施工安全生产管理的具体措施\n### 4.3公路工程施工安全生产管理的案例分析\n## 5.公路工程施工安全生产管理的培训与考核\n### 5.1公路工程施工安全生产管理的培训\n### 5.2公路工程施工安全生产管理的考核\n### 5.3公路工程施工安全生产管理培训与考核的效果评估\n## 6.公路工程施工安全生产管理的未来展望\n### 6.1公路工程施工安全生产管理的发展趋势\n### 6.2公路工程施工安全生产管理的科技创新\n### 6.3公路工程施工安全生产管理的持续改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000"/>
              <a:t>公路工程施工安全生产管理培训课件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公路工程施工安全生产管理概述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2" name="组合 22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关系到人民群众的生命财产安全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公路工程施工过程中，一旦发生安全事故，可能导致人员伤亡和财产损失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安全生产管理是保障人民群众生命安全的重要手段</a:t>
                </a:r>
                <a:endParaRPr/>
              </a:p>
            </p:txBody>
          </p:sp>
          <p:sp>
            <p:nvSpPr>
              <p:cNvPr id="22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影响社会稳定和经济发展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公路工程施工安全事故可能导致社会不稳定，影响经济发展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良好的安全生产管理有助于维护社会稳定，促进经济发展</a:t>
                </a:r>
                <a:endParaRPr/>
              </a:p>
            </p:txBody>
          </p:sp>
          <p:sp>
            <p:nvSpPr>
              <p:cNvPr id="23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良好的安全生产管理可以提高企业的施工质量，降低生产成本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有利于企业在市场竞争中取得优势，提高企业竞争力</a:t>
                </a:r>
                <a:endParaRPr/>
              </a:p>
            </p:txBody>
          </p:sp>
          <p:sp>
            <p:nvSpPr>
              <p:cNvPr id="23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安全生产意识薄弱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部分公路工程施工企业对安全生产重视不够，安全生产意识薄弱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缺乏有效的安全生产管理制度和措施</a:t>
                </a:r>
                <a:endParaRPr/>
              </a:p>
            </p:txBody>
          </p:sp>
        </p:grpSp>
        <p:grpSp>
          <p:nvGrpSpPr>
            <p:cNvPr id="24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安全生产事故频发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公路工程施工过程中，安全事故时有发生，造成了人员伤亡和财产损失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安全生产事故的原因多种多样，包括管理不善、技术不到位等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安全生产管理不到位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部分公路工程施工企业安全生产管理不到位，缺乏有效的监管机制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安全生产管理人员素质参差不齐，缺乏专业的安全生产管理知识</a:t>
                </a:r>
                <a:endParaRPr/>
              </a:p>
            </p:txBody>
          </p:sp>
        </p:grpSp>
      </p:grpSp>
      <p:pic>
        <p:nvPicPr>
          <p:cNvPr id="24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公路工程施工安全生产的现状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降低公路工程施工安全事故发生率，保障人民群众生命安全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提高公路工程施工质量，降低生产成本，提高企业竞争力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建立完善的安全生产管理制度，确保安全生产管理工作的有效实施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加强安全生产教育培训，提高全体员工的安全生产意识和技能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加强安全生产监督管理，确保安全生产管理工作的落实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公路工程施工安全生产管理的目标与任务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公路工程施工安全生产管理法律法规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组合 2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组合 27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《中华人民共和国安全生产法》等法律法规，对公路工程施工安全生产管理提出了明确要求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《公路工程施工安全技术规范》等行业标准，为公路工程施工安全生产提供了技术指导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组合 28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地方性法规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各省份根据实际情况，制定了地方性公路工程施工安全生产管理法规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地方法规是对国家法律法规的补充和完善，有利于地方公路工程施工安全生产管理工作的开展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公路工程施工安全生产法律责任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组合 2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企业必须遵守国家法律法规和行业标准，确保安全生产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企业必须建立健全安全生产管理制度，加强安全生产培训，提高员工安全生产意识和技能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组合 2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企业员工必须遵守安全生产法律法规和企业的安全生产管理制度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员工有权拒绝违反安全生产法律法规的指令，保护自己和他人的生命安全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企业的责任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企业应当加强安全生产法律法规的宣传和培训，提高员工的法治意识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企业应当建立健全安全生产管理制度，确保安全生产法规的有效执行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政府的责任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政府应当加强对公路工程施工企业的监督管理，确保安全生产法规的遵守与执行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政府应当加大对安全生产违法行为的处罚力度，形成有效的震慑力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公路工程施工安全生产法规的遵守与执行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公路工程施工安全生产管理制度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公路工程施工安全生产管理制度的建立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制定安全生产管理制度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企业应当根据国家法律法规和行业标准，制定适合本企业的安全生产管理制度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安全生产管理制度应当包括安全生产责任制度、安全生产教育培训制度等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完善安全生产管理制度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企业应当不断总结经验，完善安全生产管理制度，提高管理水平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企业应当建立健全安全生产管理制度的动态调整机制，适应安全生产形势的变化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落实安全生产管理制度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企业应当确保安全生产管理制度得到有效实施，提高安全生产管理水平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企业应当加强安全生产管理制度的宣传和培训，提高员工的执行力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监督安全生产管理制度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企业应当建立安全生产管理制度监督机制，确保制度的落实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企业应当定期对安全生产管理制度进行检查，及时发现和纠正问题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公路工程施工安全生产管理制度的实施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政府部门的监督与检查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政府部门应当加强对公路工程施工企业的监督管理，确保安全生产管理制度的落实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政府部门应当定期对公路工程施工企业进行安全生产检查，及时发现和纠正问题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企业内部的监督与检查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企业应当建立安全生产管理制度内部监督机制，确保制度的落实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企业应当定期对安全生产管理制度进行检查，及时发现和纠正问题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公路工程施工安全生产管理制度的监督与检查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https://d.book118.com/516212151235010050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公路工程施工安全生产管理培训课件</vt:lpstr>
      <vt:lpstr>公路工程施工安全生产管理概述</vt:lpstr>
      <vt:lpstr>PowerPoint Presentation</vt:lpstr>
      <vt:lpstr>PowerPoint Presentation</vt:lpstr>
      <vt:lpstr>PowerPoint Presentation</vt:lpstr>
      <vt:lpstr>公路工程施工安全生产管理法律法规</vt:lpstr>
      <vt:lpstr>PowerPoint Presentation</vt:lpstr>
      <vt:lpstr>PowerPoint Presentation</vt:lpstr>
      <vt:lpstr>PowerPoint Presentation</vt:lpstr>
      <vt:lpstr>公路工程施工安全生产管理制度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2024-09-16T11:43:57.131</cp:lastPrinted>
  <dcterms:created xsi:type="dcterms:W3CDTF">2024-09-16T03:43:57Z</dcterms:created>
  <dcterms:modified xsi:type="dcterms:W3CDTF">2024-09-16T03:43:59Z</dcterms:modified>
</cp:coreProperties>
</file>