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27243-5222-4E58-873C-94B8F6637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832B4-7F99-4D33-B301-8947A55C9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D7EAA-0BEB-4DFE-B11C-901A1F1B4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6B5BE-F324-4C64-B58B-76B8AC7E9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50C3B-5B88-4027-996E-CEB9C06B5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1167E-C5FE-482C-88FD-B37B062B8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92198-5378-4CA1-9F37-D810C0C5C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5C099-471B-4612-824C-701659CF1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B71B2-C5AF-48AA-9C5B-05160F8F2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27BBD-A2FA-4CBE-8AFF-230317DF7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E8AC9-040B-46A1-8F1E-32F362E33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13151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高绩效团队文化的打造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领导力在团队文化建设中作用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激励机制与员工成长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创新氛围营造及创新能力提升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团队建设活动组织与实施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03" r="259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33" r="306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团队文化是指团队成员在共同工作中形成的共同价值观、行为准则、工作方式和团队氛围等。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团队文化对于团队凝聚力、工作效率、员工满意度和忠诚度等方面具有重要影响，是打造高绩效团队的关键因素之一。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高绩效团队具有清晰、明确的目标和价值观，团队成员能够共同认同并为之努力。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明确的目标和价值观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团队成员之间建立相互信任和尊重的关系，能够坦诚沟通、协作顺畅。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相互信任和尊重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高绩效团队注重创新和持续改进，鼓励团队成员提出新想法、尝试新方法，不断优化工作流程和提升工作效率。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鼓励创新和持续改进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高绩效团队强调团队意识和协作精神，注重团队整体利益而非个人利益，愿意为团队目标付出努力。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强调团队意识和协作精神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高绩效团队文化特点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谷歌公司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谷歌公司以其独特的团队文化而著称，包括自由、开放、创新、协作等方面。谷歌鼓励员工提出新想法、参与创新项目，注重团队协作和成果共享，从而打造了一支高效、有创造力的团队。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亚马逊公司注重以客户为中心、创新、高效和卓越的团队文化。通过明确的目标设定、高效的决策流程和强大的执行力，亚马逊打造了一支能够快速响应市场变化、持续创新的团队。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华为公司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华为公司倡导“以客户为中心，以奋斗者为本，长期艰苦奋斗”的团队文化。通过强化员工培训、激励和考核机制，华为打造了一支高素质、高绩效的团队，为公司的快速发展提供了有力保障。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领导力在团队文化建设中作用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领导者角色与职责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确立团队愿景与目标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领导者需为团队设定明确、具有挑战性的愿景和目标，引导团队成员共同努力。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塑造团队价值观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领导者通过自身行为和言论，传播并强化团队的核心价值观，确保团队成员遵循。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提供支持与资源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领导者需关注团队成员的成长与发展，提供必要的培训、指导和资源支持。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领导力风格对团队影响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鼓励团队成员参与决策，增强团队凝聚力和创新能力。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适用于紧急或复杂情况，领导者需承担更多责任，快速做出决策。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关注团队成员个人发展，提供反馈和指导，帮助团队成员提升能力。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强调领导者为团队成员提供支持和服务，营造和谐、互助的团队氛围。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民主式领导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指令式领导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教练式领导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服务型领导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鼓励创新与承担风险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提升领导力策略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领导者需了解自身优势和不足，明确个人发展方向，持续提升自身能力。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通过诚信、公正和透明等原则，与团队成员建立深厚的信任关系。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关注团队成员需求和感受，理解他人立场，促进团队沟通与协作。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为团队成员提供安全、包容的环境，鼓励尝试新方法和承担合理风险。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沟通与协作机制建立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培养团队成员的倾听习惯，理解并尊重他人的观点。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69" r="1066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提升团队成员的表达能力，使其能够清晰、准确地传达自己的想法。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教授团队成员如何给予和接受反馈，以促进彼此的成长和改进。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强调团队目标的重要性，鼓励团队成员为共同目标而努力。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753" r="2175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明确团队成员的角色和职责，确保每个人都能发挥自己的优势。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通过团队项目、小组任务等方式，让团队成员在实践中学会协作。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协作实践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协作意识培养及实践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https://d.book118.com/516213151153010050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2024-09-16T02:17:34.645</cp:lastPrinted>
  <dcterms:created xsi:type="dcterms:W3CDTF">2024-09-15T18:17:34Z</dcterms:created>
  <dcterms:modified xsi:type="dcterms:W3CDTF">2024-09-15T18:17:36Z</dcterms:modified>
</cp:coreProperties>
</file>