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B6B0DA-1E39-41C4-B47B-2AD0DF6A31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CF49BA-C352-4FE9-A1C3-140F25F107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86E2D3-C92B-4C13-AFEF-0809FE2460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2FE3CC-3D1A-4730-B9D2-868CEC92C2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FC4C2C-2B7A-4F2D-BF9E-414B333FC1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8AA4B4F-4D6F-46C1-84B6-7FDFAB7F143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1819740-C355-44AE-9AF5-E70A7813A3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93197B-F6DA-4236-94B7-6881380C66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E9B43E-8A8B-4707-848F-4BF470E28D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5276F8-7BF4-4A9E-AE18-97A7F14105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C6510B-617A-44DD-A829-622024A5EE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6215243230010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水利工程的验收规范</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验收概述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水利工程验收规范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验收常见问题与处理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验收案例分析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验收概述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验收的定义与目的</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验收定义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水利工程验收是对已建成的水利工程进行全面系统的检查和评估，确保其满足设计要求和相关标准的过程。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验收目的</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验收的主要目的是确保水利工程的质量、安全和效益，同时为项目的竣工验收和移交提供依据。</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水利工程验收通常包括预验收和竣工验收两个阶段。预验收是在水利工程基本完工后进行初步检查，竣工验收是在所有建设内容完成并通过初步验收后进行全面检查。</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验收流程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验收的标准主要包括国家相关法律法规、技术规范、设计文件以及合同约定的内容。在验收过程中，需要对工程的各个部位和各项设施进行检测、试验和评估，确保其性能和质量符合相关标准。</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验收标准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验收的流程与标准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质量保障</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通过验收可以发现水利工程建设中存在的问题和隐患，及时进行整改，确保工程的质量和安全。</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竣工移交</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验收合格后，水利工程可以正式移交给运行管理单位，确保工程能够长期稳定运行，发挥其应有的效益。</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效益评估</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验收过程中需要对水利工程的运行效果进行评估，包括防洪、灌溉、发电等方面的效益，为后续的管理和使用提供依据。</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经验总结</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通过验收还可以总结水利工程建设中的经验教训，为今后的工程建设提供借鉴和参考。</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水利工程验收规范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成立验收委员会</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由业主、设计、施工、监理等单位代表组成验收委员会，负责水利工程的验收工作。</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制定验收计划</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根据水利工程的特点和验收要求，制定详细的验收计划，包括验收时间、地点、内容、程序等。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审核验收资料</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确保水利工程的相关资料齐全、准确，符合验收要求。</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验收前的准备工作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5211" r="15211"/>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6252" r="16252"/>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对水利工程的外观质量进行检查，包括混凝土结构、砌体结构、金属结构等部分的外观质量。</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外观质量检查</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对水利工程的各项功能进行试验，如水工建筑物溢洪道放水试验、水力机械设备的运行试验等。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功能性试验</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对水利工程的关键部位和隐蔽工程进行质量检测与鉴定，确保工程质量符合设计要求和相关标准。</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质量检测与鉴定</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对水利工程的施工图、设计变更、施工记录、检测报告等文件进行审核，确保工程资料完整、准确。</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验收文件审核</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水利工程验收内容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验收合格标准</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外观质量合格</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水利工程的外观质量应符合设计要求和相关标准，无明显缺陷和损伤。</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质量检测与鉴定合格</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水利工程的关键部位和隐蔽工程的质量检测与鉴定结果应符合设计要求和相关标准。</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功能性试验合格</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水利工程的功能性试验应满足设计要求和运行安全，各项功能正常。</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验收文件合格</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水利工程的施工图、设计变更、施工记录、检测报告等文件应完整、准确，符合验收要求。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验收常见问题与处理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92" r="1679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如混凝土结构出现裂缝、渗漏，或施工中的缺陷。</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工程质量问题</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验收所需的各种文件、报告等缺失或不全。</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资料不齐全</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如水电站发电机组、泵站水泵等不能正常运行。</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设备运行异常</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如河道清淤、排水系统等未完工或不符合标准。</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配套设施不完善</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验收常见问题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https://d.book118.com/516215243230010030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2024-08-29T04:16:52.842</cp:lastPrinted>
  <dcterms:created xsi:type="dcterms:W3CDTF">2024-08-28T20:16:52Z</dcterms:created>
  <dcterms:modified xsi:type="dcterms:W3CDTF">2024-08-28T20:16:54Z</dcterms:modified>
</cp:coreProperties>
</file>